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56" r:id="rId4"/>
    <p:sldId id="257" r:id="rId5"/>
    <p:sldId id="259" r:id="rId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4EEBF-AD28-4CBC-95AF-C2AC0734D50E}" type="datetimeFigureOut">
              <a:rPr lang="zh-TW" altLang="en-US" smtClean="0"/>
              <a:t>2018/2/21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E771A-98B3-4796-8F7B-55DBF155C68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4EEBF-AD28-4CBC-95AF-C2AC0734D50E}" type="datetimeFigureOut">
              <a:rPr lang="zh-TW" altLang="en-US" smtClean="0"/>
              <a:t>2018/2/21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E771A-98B3-4796-8F7B-55DBF155C68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4EEBF-AD28-4CBC-95AF-C2AC0734D50E}" type="datetimeFigureOut">
              <a:rPr lang="zh-TW" altLang="en-US" smtClean="0"/>
              <a:t>2018/2/21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E771A-98B3-4796-8F7B-55DBF155C68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4EEBF-AD28-4CBC-95AF-C2AC0734D50E}" type="datetimeFigureOut">
              <a:rPr lang="zh-TW" altLang="en-US" smtClean="0"/>
              <a:t>2018/2/21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E771A-98B3-4796-8F7B-55DBF155C68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4EEBF-AD28-4CBC-95AF-C2AC0734D50E}" type="datetimeFigureOut">
              <a:rPr lang="zh-TW" altLang="en-US" smtClean="0"/>
              <a:t>2018/2/21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E771A-98B3-4796-8F7B-55DBF155C68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4EEBF-AD28-4CBC-95AF-C2AC0734D50E}" type="datetimeFigureOut">
              <a:rPr lang="zh-TW" altLang="en-US" smtClean="0"/>
              <a:t>2018/2/21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E771A-98B3-4796-8F7B-55DBF155C68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4EEBF-AD28-4CBC-95AF-C2AC0734D50E}" type="datetimeFigureOut">
              <a:rPr lang="zh-TW" altLang="en-US" smtClean="0"/>
              <a:t>2018/2/21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E771A-98B3-4796-8F7B-55DBF155C68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4EEBF-AD28-4CBC-95AF-C2AC0734D50E}" type="datetimeFigureOut">
              <a:rPr lang="zh-TW" altLang="en-US" smtClean="0"/>
              <a:t>2018/2/21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E771A-98B3-4796-8F7B-55DBF155C68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4EEBF-AD28-4CBC-95AF-C2AC0734D50E}" type="datetimeFigureOut">
              <a:rPr lang="zh-TW" altLang="en-US" smtClean="0"/>
              <a:t>2018/2/21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E771A-98B3-4796-8F7B-55DBF155C68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4EEBF-AD28-4CBC-95AF-C2AC0734D50E}" type="datetimeFigureOut">
              <a:rPr lang="zh-TW" altLang="en-US" smtClean="0"/>
              <a:t>2018/2/21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E771A-98B3-4796-8F7B-55DBF155C68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4EEBF-AD28-4CBC-95AF-C2AC0734D50E}" type="datetimeFigureOut">
              <a:rPr lang="zh-TW" altLang="en-US" smtClean="0"/>
              <a:t>2018/2/21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E771A-98B3-4796-8F7B-55DBF155C68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4EEBF-AD28-4CBC-95AF-C2AC0734D50E}" type="datetimeFigureOut">
              <a:rPr lang="zh-TW" altLang="en-US" smtClean="0"/>
              <a:t>2018/2/21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E771A-98B3-4796-8F7B-55DBF155C68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42844" y="428604"/>
            <a:ext cx="864399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/>
              <a:t>Initial setting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Learned Full Charge Capacity = 730mAh (7.3Ah)</a:t>
            </a:r>
          </a:p>
          <a:p>
            <a:r>
              <a:rPr lang="en-US" altLang="zh-TW" dirty="0" smtClean="0"/>
              <a:t>Read current gain : 10A = 1000mA </a:t>
            </a:r>
          </a:p>
          <a:p>
            <a:endParaRPr lang="en-US" altLang="zh-TW" dirty="0"/>
          </a:p>
          <a:p>
            <a:r>
              <a:rPr lang="en-US" altLang="zh-TW" dirty="0" smtClean="0"/>
              <a:t> </a:t>
            </a:r>
          </a:p>
          <a:p>
            <a:r>
              <a:rPr lang="en-US" altLang="zh-TW" dirty="0" err="1" smtClean="0"/>
              <a:t>Dod</a:t>
            </a:r>
            <a:r>
              <a:rPr lang="en-US" altLang="zh-TW" dirty="0" smtClean="0"/>
              <a:t> at EDV2 = 15936 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Battery Low % (setting) = 7%</a:t>
            </a:r>
          </a:p>
          <a:p>
            <a:r>
              <a:rPr lang="en-US" altLang="zh-TW" dirty="0" smtClean="0"/>
              <a:t>Battery Low % = 7% / 2.56 = 0.0273 </a:t>
            </a:r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2414888"/>
            <a:ext cx="5214942" cy="838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矩形 5"/>
          <p:cNvSpPr/>
          <p:nvPr/>
        </p:nvSpPr>
        <p:spPr>
          <a:xfrm>
            <a:off x="4071934" y="3071810"/>
            <a:ext cx="2357454" cy="214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" name="直線單箭頭接點 7"/>
          <p:cNvCxnSpPr>
            <a:stCxn id="6" idx="1"/>
          </p:cNvCxnSpPr>
          <p:nvPr/>
        </p:nvCxnSpPr>
        <p:spPr>
          <a:xfrm rot="10800000">
            <a:off x="3500430" y="3143249"/>
            <a:ext cx="571504" cy="3571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3845486"/>
            <a:ext cx="6223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矩形 9"/>
          <p:cNvSpPr/>
          <p:nvPr/>
        </p:nvSpPr>
        <p:spPr>
          <a:xfrm>
            <a:off x="5000628" y="3988362"/>
            <a:ext cx="2214578" cy="214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1142976" y="4131238"/>
            <a:ext cx="1643074" cy="214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214282" y="4631304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 smtClean="0"/>
              <a:t>Dod</a:t>
            </a:r>
            <a:r>
              <a:rPr lang="en-US" altLang="zh-TW" dirty="0" smtClean="0"/>
              <a:t> at EDV2 = (1-0.0273) * 16384 = 15936</a:t>
            </a:r>
            <a:endParaRPr lang="zh-TW" altLang="en-US" dirty="0"/>
          </a:p>
        </p:txBody>
      </p:sp>
      <p:cxnSp>
        <p:nvCxnSpPr>
          <p:cNvPr id="13" name="直線單箭頭接點 12"/>
          <p:cNvCxnSpPr>
            <a:stCxn id="11" idx="2"/>
          </p:cNvCxnSpPr>
          <p:nvPr/>
        </p:nvCxnSpPr>
        <p:spPr>
          <a:xfrm rot="5400000">
            <a:off x="1482307" y="4149098"/>
            <a:ext cx="285752" cy="67866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 l="15820" t="14583" r="15625" b="9375"/>
          <a:stretch>
            <a:fillRect/>
          </a:stretch>
        </p:blipFill>
        <p:spPr bwMode="auto">
          <a:xfrm>
            <a:off x="142844" y="1214422"/>
            <a:ext cx="8816232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矩形 6"/>
          <p:cNvSpPr/>
          <p:nvPr/>
        </p:nvSpPr>
        <p:spPr>
          <a:xfrm>
            <a:off x="1500166" y="3571876"/>
            <a:ext cx="3000396" cy="5000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214282" y="571480"/>
            <a:ext cx="8643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After learning the capacity is updated to 749mAh</a:t>
            </a:r>
            <a:endParaRPr lang="zh-TW" altLang="en-US" dirty="0"/>
          </a:p>
        </p:txBody>
      </p:sp>
      <p:cxnSp>
        <p:nvCxnSpPr>
          <p:cNvPr id="9" name="直線單箭頭接點 8"/>
          <p:cNvCxnSpPr/>
          <p:nvPr/>
        </p:nvCxnSpPr>
        <p:spPr>
          <a:xfrm rot="5400000">
            <a:off x="2500301" y="1714489"/>
            <a:ext cx="2714640" cy="100013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 l="15820" t="14583" r="25000" b="10416"/>
          <a:stretch>
            <a:fillRect/>
          </a:stretch>
        </p:blipFill>
        <p:spPr bwMode="auto">
          <a:xfrm>
            <a:off x="357158" y="714356"/>
            <a:ext cx="8429684" cy="6009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矩形 6"/>
          <p:cNvSpPr/>
          <p:nvPr/>
        </p:nvSpPr>
        <p:spPr>
          <a:xfrm>
            <a:off x="2857488" y="4429132"/>
            <a:ext cx="3000396" cy="5000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285720" y="142852"/>
            <a:ext cx="8643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 smtClean="0"/>
              <a:t>Dod</a:t>
            </a:r>
            <a:r>
              <a:rPr lang="en-US" altLang="zh-TW" dirty="0" smtClean="0"/>
              <a:t> at EDV2 in memory was updated from 15936 to 13720</a:t>
            </a:r>
          </a:p>
          <a:p>
            <a:r>
              <a:rPr lang="en-US" altLang="zh-TW" dirty="0" smtClean="0"/>
              <a:t>and Learned Full Charge Capacity updated from  730 to 749mAh</a:t>
            </a:r>
            <a:endParaRPr lang="zh-TW" altLang="en-US" dirty="0"/>
          </a:p>
        </p:txBody>
      </p:sp>
      <p:cxnSp>
        <p:nvCxnSpPr>
          <p:cNvPr id="9" name="直線單箭頭接點 8"/>
          <p:cNvCxnSpPr>
            <a:stCxn id="8" idx="2"/>
          </p:cNvCxnSpPr>
          <p:nvPr/>
        </p:nvCxnSpPr>
        <p:spPr>
          <a:xfrm rot="16200000" flipH="1">
            <a:off x="2769884" y="2627017"/>
            <a:ext cx="3782827" cy="10715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 l="15820" t="14583" r="15625" b="10416"/>
          <a:stretch>
            <a:fillRect/>
          </a:stretch>
        </p:blipFill>
        <p:spPr bwMode="auto">
          <a:xfrm>
            <a:off x="214282" y="1214422"/>
            <a:ext cx="8706506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矩形 4"/>
          <p:cNvSpPr/>
          <p:nvPr/>
        </p:nvSpPr>
        <p:spPr>
          <a:xfrm>
            <a:off x="2571736" y="4500570"/>
            <a:ext cx="3000396" cy="5000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142844" y="214290"/>
            <a:ext cx="84296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Will learn to complete the parameters, Re-enter the </a:t>
            </a:r>
          </a:p>
          <a:p>
            <a:r>
              <a:rPr lang="en-US" altLang="zh-TW" dirty="0" smtClean="0"/>
              <a:t>parameters to the "</a:t>
            </a:r>
            <a:r>
              <a:rPr lang="en-US" altLang="zh-TW" dirty="0" err="1" smtClean="0"/>
              <a:t>Dod</a:t>
            </a:r>
            <a:r>
              <a:rPr lang="en-US" altLang="zh-TW" dirty="0" smtClean="0"/>
              <a:t> at EDV2" and "Learned Full Charge Capacity" </a:t>
            </a:r>
          </a:p>
          <a:p>
            <a:r>
              <a:rPr lang="en-US" altLang="zh-TW" dirty="0" smtClean="0"/>
              <a:t>field and write to memory.</a:t>
            </a:r>
          </a:p>
        </p:txBody>
      </p:sp>
      <p:sp>
        <p:nvSpPr>
          <p:cNvPr id="7" name="矩形 6"/>
          <p:cNvSpPr/>
          <p:nvPr/>
        </p:nvSpPr>
        <p:spPr>
          <a:xfrm>
            <a:off x="7643802" y="4357694"/>
            <a:ext cx="1285916" cy="3571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 r="33327"/>
          <a:stretch>
            <a:fillRect/>
          </a:stretch>
        </p:blipFill>
        <p:spPr bwMode="auto">
          <a:xfrm>
            <a:off x="3357554" y="5357826"/>
            <a:ext cx="5643602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矩形 8"/>
          <p:cNvSpPr/>
          <p:nvPr/>
        </p:nvSpPr>
        <p:spPr>
          <a:xfrm>
            <a:off x="3357554" y="5357826"/>
            <a:ext cx="5786446" cy="6429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1" name="直線單箭頭接點 10"/>
          <p:cNvCxnSpPr>
            <a:stCxn id="7" idx="2"/>
          </p:cNvCxnSpPr>
          <p:nvPr/>
        </p:nvCxnSpPr>
        <p:spPr>
          <a:xfrm rot="5400000">
            <a:off x="7143760" y="4500578"/>
            <a:ext cx="928694" cy="135730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/>
          <p:nvPr/>
        </p:nvCxnSpPr>
        <p:spPr>
          <a:xfrm rot="16200000" flipH="1">
            <a:off x="2178827" y="2536025"/>
            <a:ext cx="3857652" cy="35719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/>
          <p:cNvSpPr txBox="1"/>
          <p:nvPr/>
        </p:nvSpPr>
        <p:spPr>
          <a:xfrm>
            <a:off x="6715140" y="214290"/>
            <a:ext cx="24288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Re-check current Chemistry ID = 0x2161</a:t>
            </a:r>
          </a:p>
          <a:p>
            <a:r>
              <a:rPr lang="en-US" altLang="zh-TW" dirty="0" smtClean="0"/>
              <a:t>(SONY US18650VTC5A) </a:t>
            </a:r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6715140" y="214290"/>
            <a:ext cx="2428860" cy="8572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6" name="直線單箭頭接點 15"/>
          <p:cNvCxnSpPr>
            <a:stCxn id="15" idx="2"/>
          </p:cNvCxnSpPr>
          <p:nvPr/>
        </p:nvCxnSpPr>
        <p:spPr>
          <a:xfrm rot="16200000" flipH="1">
            <a:off x="6465099" y="2536017"/>
            <a:ext cx="3286148" cy="35720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15820" t="14583" r="15039" b="10416"/>
          <a:stretch>
            <a:fillRect/>
          </a:stretch>
        </p:blipFill>
        <p:spPr bwMode="auto">
          <a:xfrm>
            <a:off x="357158" y="1142984"/>
            <a:ext cx="8429684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矩形 4"/>
          <p:cNvSpPr/>
          <p:nvPr/>
        </p:nvSpPr>
        <p:spPr>
          <a:xfrm>
            <a:off x="357158" y="214290"/>
            <a:ext cx="35410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BQ78350 shutdown and start again.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1714480" y="3357562"/>
            <a:ext cx="1785950" cy="3571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285720" y="714356"/>
            <a:ext cx="87154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Issue : I can not get the RSOC and ASOC parameter readings of the previous shutdown again</a:t>
            </a:r>
            <a:endParaRPr lang="zh-TW" altLang="en-US" dirty="0">
              <a:solidFill>
                <a:srgbClr val="FF0000"/>
              </a:solidFill>
            </a:endParaRPr>
          </a:p>
        </p:txBody>
      </p:sp>
      <p:cxnSp>
        <p:nvCxnSpPr>
          <p:cNvPr id="8" name="直線單箭頭接點 7"/>
          <p:cNvCxnSpPr>
            <a:stCxn id="7" idx="2"/>
          </p:cNvCxnSpPr>
          <p:nvPr/>
        </p:nvCxnSpPr>
        <p:spPr>
          <a:xfrm rot="5400000">
            <a:off x="2720674" y="1649130"/>
            <a:ext cx="2488190" cy="135730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146</Words>
  <Application>Microsoft Office PowerPoint</Application>
  <PresentationFormat>如螢幕大小 (4:3)</PresentationFormat>
  <Paragraphs>21</Paragraphs>
  <Slides>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6" baseType="lpstr">
      <vt:lpstr>Office 佈景主題</vt:lpstr>
      <vt:lpstr>投影片 1</vt:lpstr>
      <vt:lpstr>投影片 2</vt:lpstr>
      <vt:lpstr>投影片 3</vt:lpstr>
      <vt:lpstr>投影片 4</vt:lpstr>
      <vt:lpstr>投影片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Janson_chen</dc:creator>
  <cp:lastModifiedBy>Janson_chen</cp:lastModifiedBy>
  <cp:revision>3</cp:revision>
  <dcterms:created xsi:type="dcterms:W3CDTF">2018-02-21T01:23:50Z</dcterms:created>
  <dcterms:modified xsi:type="dcterms:W3CDTF">2018-02-21T02:17:44Z</dcterms:modified>
</cp:coreProperties>
</file>