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2CAF98-EECD-30AC-8B93-68C00FF52E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5FFF0D6-EE92-C0FD-12BB-4E9886F6AC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5B6936-F43C-B80B-4077-269455449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13E71-6350-4374-B44B-7A62F00478D7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30F8E0-7297-21C0-2F25-1002155BE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4F817C0-25DB-27D1-6437-A2D6B3CD2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0F863-E99A-432D-85E6-6A39E99ED2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7977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E4E89-D944-3C82-8E97-883E890C0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42222BD-4B66-47DE-CDC1-A84FB99CF4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B01531-E915-B523-FD8F-A200A4F28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13E71-6350-4374-B44B-7A62F00478D7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121A3D-C2D9-00B0-7F1B-ED90C5AAF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5FDD3E2-0ACC-E8F1-5067-D0803F6CC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0F863-E99A-432D-85E6-6A39E99ED2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0418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428E4F5-DDE8-4EBE-B756-0F98593B2B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0209A33-AED8-35CD-710B-70860A04D9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738EB4-21FB-1578-EAF1-7E14DEBA3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13E71-6350-4374-B44B-7A62F00478D7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F66BAE1-7079-FBD2-70A0-3ADDB62A9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F5DD3B0-7010-A184-2B2E-138AD4E8E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0F863-E99A-432D-85E6-6A39E99ED2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174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4B27A1-06E4-02DA-C164-B4DE89B44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E5A1558-87A5-D615-2A85-E4CBE5B8F7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7D74D1-DCB5-847C-39E0-E9DC603F4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13E71-6350-4374-B44B-7A62F00478D7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C2E128-5136-8CB9-A29A-BA55A1CB1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CEE5F02-30CA-050D-822A-D2C73E46A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0F863-E99A-432D-85E6-6A39E99ED2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2994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8AEEFA-3DBD-CC2C-555B-7D9EE708D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F376E58-4B11-4126-B074-650FA548D7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CE99FE-1D6E-4134-C92B-FD1E5B4BA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13E71-6350-4374-B44B-7A62F00478D7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5D59C2-FE66-A4D0-598B-08597E8DD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93C3FF-13B7-D6A0-EE43-D3C222461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0F863-E99A-432D-85E6-6A39E99ED2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7263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DD9268-9588-ADCF-9D24-A9B90F456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26CD593-B6E1-B3D1-2E6F-93A14EB8FD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9891ABD-2884-7D4C-B7FF-6719F1A1AB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D66E963-9F13-0E65-21C8-7064820AE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13E71-6350-4374-B44B-7A62F00478D7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EF64126-9B1C-CBAD-E720-90E3BB57D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34BB334-2202-28F4-1579-A0C841CC4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0F863-E99A-432D-85E6-6A39E99ED2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9789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ED574F-586E-0424-934A-AEFF4F86A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1F99EE0-7A48-823F-5161-155871E376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5693F12-85C4-D018-2920-F8F1987B86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1F633C5-8FE4-D839-0C9E-BFBF065EB2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647AB47-DA85-31BE-DDE2-AA6F459D8D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B84CA16-335E-70E2-90B2-5D8FA7C82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13E71-6350-4374-B44B-7A62F00478D7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77DA70D-ECD9-C69C-2577-BEAF4C7F3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D5BC2E0-A864-C7A3-3AB5-60E78F473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0F863-E99A-432D-85E6-6A39E99ED2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648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ED8E38-8292-5616-8D9D-CAEBA29F7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593F89E-A765-3976-B588-B9DC27453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13E71-6350-4374-B44B-7A62F00478D7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45D3FDD-E5D3-0C5C-B4BE-76D56E96F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EA645D7-ACA5-EEDE-29F3-E2053B16E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0F863-E99A-432D-85E6-6A39E99ED2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757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5602F95-7DC3-574A-BF4B-9C871A86A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13E71-6350-4374-B44B-7A62F00478D7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09F4909-1590-8A54-1549-7D33BC6F5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927C88C-FB42-36A1-F490-8C91E3850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0F863-E99A-432D-85E6-6A39E99ED2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6344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04EE2D-522B-CD73-0543-9F99DB337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C95E031-E9CD-6BBE-A308-A131A512D6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1CCEA67-CB45-703E-DE68-3B07688477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73032E9-B0FB-6D4D-7CDD-C565B86DE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13E71-6350-4374-B44B-7A62F00478D7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95B2762-3AE5-DEBA-80FA-DC02BC9EC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2AC0EBE-A463-201B-9B36-4104E3151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0F863-E99A-432D-85E6-6A39E99ED2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049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8D3DE5-4718-DE7B-73C9-D195BD828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E3D4ECF-4BB1-F85D-FE8E-41126684A3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168C3B9-4AB6-300B-A18B-59103BD822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FA72171-BEA8-C47B-807A-CDF36AB36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13E71-6350-4374-B44B-7A62F00478D7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92493B-509D-F68F-32F6-D9D8ED881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0D30E01-C780-966B-187B-1D3A22539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0F863-E99A-432D-85E6-6A39E99ED2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043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44CD491-AFDE-2217-93D2-E7EDFF683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E6A7519-EA72-5AD3-8867-088DEBE50C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F68AD97-35D2-73E6-7162-9710EC172B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13E71-6350-4374-B44B-7A62F00478D7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785C91-EB4F-C4B0-E0D7-92B38F6901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B94A51-824C-F13A-6A2A-E73C3F2179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0F863-E99A-432D-85E6-6A39E99ED2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831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グラフ&#10;&#10;自動的に生成された説明">
            <a:extLst>
              <a:ext uri="{FF2B5EF4-FFF2-40B4-BE49-F238E27FC236}">
                <a16:creationId xmlns:a16="http://schemas.microsoft.com/office/drawing/2014/main" id="{112E0927-4C1B-7257-66C3-80D72F1816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7216" y="1683762"/>
            <a:ext cx="4785775" cy="3116850"/>
          </a:xfrm>
          <a:prstGeom prst="rect">
            <a:avLst/>
          </a:prstGeom>
        </p:spPr>
      </p:pic>
      <p:pic>
        <p:nvPicPr>
          <p:cNvPr id="7" name="図 6" descr="ダイアグラム&#10;&#10;自動的に生成された説明">
            <a:extLst>
              <a:ext uri="{FF2B5EF4-FFF2-40B4-BE49-F238E27FC236}">
                <a16:creationId xmlns:a16="http://schemas.microsoft.com/office/drawing/2014/main" id="{829BC68F-DA37-BB85-6135-EC2FDF2CFE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7267" y="1683762"/>
            <a:ext cx="3238781" cy="3208298"/>
          </a:xfrm>
          <a:prstGeom prst="rect">
            <a:avLst/>
          </a:prstGeom>
        </p:spPr>
      </p:pic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2D72C72-0A79-7731-CEA9-874C8D8DA872}"/>
              </a:ext>
            </a:extLst>
          </p:cNvPr>
          <p:cNvCxnSpPr/>
          <p:nvPr/>
        </p:nvCxnSpPr>
        <p:spPr>
          <a:xfrm>
            <a:off x="8948984" y="2557071"/>
            <a:ext cx="0" cy="1653871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17986481-4874-D74E-76BB-A7A6DB8F0370}"/>
              </a:ext>
            </a:extLst>
          </p:cNvPr>
          <p:cNvCxnSpPr>
            <a:cxnSpLocks/>
          </p:cNvCxnSpPr>
          <p:nvPr/>
        </p:nvCxnSpPr>
        <p:spPr>
          <a:xfrm>
            <a:off x="7069394" y="2853804"/>
            <a:ext cx="2418735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8667CA78-8FDB-18AF-B6A7-3FD89AF9DB0F}"/>
              </a:ext>
            </a:extLst>
          </p:cNvPr>
          <p:cNvCxnSpPr>
            <a:cxnSpLocks/>
          </p:cNvCxnSpPr>
          <p:nvPr/>
        </p:nvCxnSpPr>
        <p:spPr>
          <a:xfrm>
            <a:off x="1941873" y="2750566"/>
            <a:ext cx="2418735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C929FFDD-BFE7-17A1-3B9B-F9DF03F97A68}"/>
              </a:ext>
            </a:extLst>
          </p:cNvPr>
          <p:cNvCxnSpPr/>
          <p:nvPr/>
        </p:nvCxnSpPr>
        <p:spPr>
          <a:xfrm>
            <a:off x="3929616" y="2679974"/>
            <a:ext cx="0" cy="1653871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A19460C-84DF-C197-E930-0EB1B88E93D9}"/>
              </a:ext>
            </a:extLst>
          </p:cNvPr>
          <p:cNvSpPr txBox="1"/>
          <p:nvPr/>
        </p:nvSpPr>
        <p:spPr>
          <a:xfrm>
            <a:off x="5587117" y="985962"/>
            <a:ext cx="737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Rev J</a:t>
            </a:r>
            <a:endParaRPr kumimoji="1" lang="ja-JP" altLang="en-US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299123F-1762-7D18-6F2D-EDEA44AD0917}"/>
              </a:ext>
            </a:extLst>
          </p:cNvPr>
          <p:cNvSpPr txBox="1"/>
          <p:nvPr/>
        </p:nvSpPr>
        <p:spPr>
          <a:xfrm>
            <a:off x="1244369" y="985962"/>
            <a:ext cx="737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Rev I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50275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TED ECE2 Kurahara Kensaku</dc:creator>
  <cp:lastModifiedBy>TED ECE2 Kurahara Kensaku</cp:lastModifiedBy>
  <cp:revision>1</cp:revision>
  <dcterms:created xsi:type="dcterms:W3CDTF">2024-11-26T00:26:59Z</dcterms:created>
  <dcterms:modified xsi:type="dcterms:W3CDTF">2024-11-26T00:33:37Z</dcterms:modified>
</cp:coreProperties>
</file>