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5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C39A696-27DB-C620-FA6D-444F5E7FD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3DE7618-FD59-2E85-8802-4D692C8B94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17C6808-D9F1-2AD8-FA64-1DF0477E7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A999C-9AAC-4517-9EBC-46D481F69143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87FC443-20F9-A8E4-59B3-438E2D688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8DD172F-34D4-57D9-F728-E5817B286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8A2F-EAC1-448D-A660-5645363478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1081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FA16AC-B6A5-E3F3-9631-B48D4ED92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24668CE-8F90-123E-AFFB-6E993C18F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ED1BBC0-4B6D-ADEA-D8BA-442CE3D17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A999C-9AAC-4517-9EBC-46D481F69143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B742325-4671-3224-5CB5-0327BABE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96BBFE7-2FEA-09EF-5116-98EBB27FB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8A2F-EAC1-448D-A660-5645363478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0396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94528F17-36F4-DEA4-3C71-C41FEE7BFD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6596906-3635-0BC0-E14E-D0DF3E53E5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F2ABDAE-B4AA-3354-52B4-A05B590D8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A999C-9AAC-4517-9EBC-46D481F69143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DD40E44-A304-E6A3-9CF4-C1A29FD38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0B6552C-C103-EFA2-4D64-CC3121BAF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8A2F-EAC1-448D-A660-5645363478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4628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9BED7B3-6669-AD77-CF02-BC898D736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89E6AD-CC56-B030-B54B-AD2512F5F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2C53F1D-5749-C95E-4663-8D63F06AB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A999C-9AAC-4517-9EBC-46D481F69143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33E4A9C-925C-0AF5-25B8-CE01873AB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1E6E306-3A9F-979F-841A-0619C6FA1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8A2F-EAC1-448D-A660-5645363478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327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446F0DB-6A8D-7942-9E85-398857E61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C19DCAB-E3EA-415A-3D4F-3FBC4C1CA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E2F9CE2-EB84-F658-CD08-5E88F3D35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A999C-9AAC-4517-9EBC-46D481F69143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80C7632-E41E-1F70-7AC3-0B67823CD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D0ED4BD-4873-5CA6-BEF2-708856357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8A2F-EAC1-448D-A660-5645363478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8664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0ECF72B-A4D9-E082-0154-5CC65F083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E66D9AE-9CDE-8BEF-90DE-E8FFCB67B8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20A1254-8903-8F91-9C4D-28AF22EBA1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5E57581-7C89-93D4-7A06-7F707A045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A999C-9AAC-4517-9EBC-46D481F69143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925500D-3DAD-2190-67AC-247C43428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9550E5-524F-F043-AFBB-03079B761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8A2F-EAC1-448D-A660-5645363478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0321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BFF965F-C7C0-5C1C-D091-829EC180E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5C0894-9890-2DE1-9E06-D0551EE4C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D8A3650-4753-F52A-2A0B-583F44F83C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72DB1B8E-2A5D-7EAC-D773-3F0DB507A3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CB9F976-E86C-C0ED-3181-F5790A2A9B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5689795A-2A63-BDFC-81B4-BAB4DD5B8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A999C-9AAC-4517-9EBC-46D481F69143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96C5E47C-64EB-C884-FB6C-0040FFF67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820EF599-F9A9-F590-390D-EA4BEB43B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8A2F-EAC1-448D-A660-5645363478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381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4AE821A-FFC9-E9B0-ADF0-E29DFA8BC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8C09795-9D6B-1089-30E5-769A15B42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A999C-9AAC-4517-9EBC-46D481F69143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3EA61EF-B7F8-D677-4E7C-D3CFBC1D8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C59D7648-8684-0C43-C55A-E0AE13829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8A2F-EAC1-448D-A660-5645363478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5338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D8A2A6B-DA54-7FCE-2A8E-491B2DE4B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A999C-9AAC-4517-9EBC-46D481F69143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16C112BE-85D9-EA9B-C36F-D4546FBB2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BB6EE6A-31FC-0EF8-B00A-34EF95234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8A2F-EAC1-448D-A660-5645363478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035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B8C0C67-FD1F-7C15-D1DA-DC77B30F6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F93F7FC-4CA9-66B0-19D5-61E750029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E063E67-6211-9554-7365-7547E94B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E56294A-2416-54B6-2C44-FCEE7B28B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A999C-9AAC-4517-9EBC-46D481F69143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CA98B63-728D-B420-F242-068812D73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D4664DF-E88B-B492-B0BE-A20BFF0D4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8A2F-EAC1-448D-A660-5645363478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451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C90007-C2B2-8265-33A9-F07C7EA1F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749A350-BD85-FA9B-EB19-286CB85CCA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8990CC6-D3CE-92EF-1C1A-9C0C7C20A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6D3B1D7-F790-007D-6EF6-2A250EEBE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A999C-9AAC-4517-9EBC-46D481F69143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57CC368-E6E5-C05E-C057-39E280EE0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1D27998-BD4E-FE29-AACE-8FF89518F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88A2F-EAC1-448D-A660-5645363478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551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1398105F-2F22-3D8F-1B7B-66FEE4D4B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F04F45A-FBC4-0B17-78DF-D6721B5BC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08B8580-FFEE-EDBF-EC93-0FF84A01A6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BA999C-9AAC-4517-9EBC-46D481F69143}" type="datetimeFigureOut">
              <a:rPr lang="ko-KR" altLang="en-US" smtClean="0"/>
              <a:t>2025-04-01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2C866E-9B61-1F06-42E9-0A6F6311F1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83DFD3D-EFD7-FAA3-8822-D58C38397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988A2F-EAC1-448D-A660-5645363478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7896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B4801-7C1F-45D7-DE0F-431E34C87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18">
            <a:extLst>
              <a:ext uri="{FF2B5EF4-FFF2-40B4-BE49-F238E27FC236}">
                <a16:creationId xmlns:a16="http://schemas.microsoft.com/office/drawing/2014/main" id="{30D1B4B5-FF86-C5FE-55E5-01532FE8CE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249" y="1960258"/>
            <a:ext cx="6459939" cy="3308205"/>
          </a:xfrm>
          <a:prstGeom prst="rect">
            <a:avLst/>
          </a:prstGeom>
        </p:spPr>
      </p:pic>
      <p:cxnSp>
        <p:nvCxnSpPr>
          <p:cNvPr id="13" name="직선 연결선 12">
            <a:extLst>
              <a:ext uri="{FF2B5EF4-FFF2-40B4-BE49-F238E27FC236}">
                <a16:creationId xmlns:a16="http://schemas.microsoft.com/office/drawing/2014/main" id="{90EDD27E-A1C2-074D-CD86-FCC03E508E8A}"/>
              </a:ext>
            </a:extLst>
          </p:cNvPr>
          <p:cNvCxnSpPr>
            <a:cxnSpLocks/>
          </p:cNvCxnSpPr>
          <p:nvPr/>
        </p:nvCxnSpPr>
        <p:spPr>
          <a:xfrm>
            <a:off x="0" y="546641"/>
            <a:ext cx="1219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5C198C06-74C3-8ED5-6223-56471E2045EF}"/>
              </a:ext>
            </a:extLst>
          </p:cNvPr>
          <p:cNvSpPr txBox="1"/>
          <p:nvPr/>
        </p:nvSpPr>
        <p:spPr>
          <a:xfrm>
            <a:off x="382249" y="127417"/>
            <a:ext cx="3154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Review of TPS563252 Circuit</a:t>
            </a:r>
            <a:endParaRPr lang="ko-KR" altLang="en-US" dirty="0"/>
          </a:p>
        </p:txBody>
      </p:sp>
      <p:pic>
        <p:nvPicPr>
          <p:cNvPr id="18" name="그림 17">
            <a:extLst>
              <a:ext uri="{FF2B5EF4-FFF2-40B4-BE49-F238E27FC236}">
                <a16:creationId xmlns:a16="http://schemas.microsoft.com/office/drawing/2014/main" id="{7108B9BB-26C1-AD16-0DFB-A02CAC4F2C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0019" y="2000805"/>
            <a:ext cx="5085466" cy="1869903"/>
          </a:xfrm>
          <a:prstGeom prst="rect">
            <a:avLst/>
          </a:prstGeom>
        </p:spPr>
      </p:pic>
      <p:sp>
        <p:nvSpPr>
          <p:cNvPr id="20" name="직사각형 19">
            <a:extLst>
              <a:ext uri="{FF2B5EF4-FFF2-40B4-BE49-F238E27FC236}">
                <a16:creationId xmlns:a16="http://schemas.microsoft.com/office/drawing/2014/main" id="{0E3A7937-38A7-0198-1A7D-6B06036601F1}"/>
              </a:ext>
            </a:extLst>
          </p:cNvPr>
          <p:cNvSpPr/>
          <p:nvPr/>
        </p:nvSpPr>
        <p:spPr>
          <a:xfrm>
            <a:off x="6860019" y="3656092"/>
            <a:ext cx="5026836" cy="2146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BBC23F3-02B3-233A-8D05-E36FB7C0AD4A}"/>
              </a:ext>
            </a:extLst>
          </p:cNvPr>
          <p:cNvSpPr txBox="1"/>
          <p:nvPr/>
        </p:nvSpPr>
        <p:spPr>
          <a:xfrm>
            <a:off x="551183" y="631529"/>
            <a:ext cx="79012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/>
              <a:t>Please review below TPS563252 circuit if there is any problem or mis design item.</a:t>
            </a:r>
          </a:p>
          <a:p>
            <a:r>
              <a:rPr lang="en-US" altLang="ko-KR" sz="1400" dirty="0"/>
              <a:t>Please check if the inductor value, 2.2uH is ok or </a:t>
            </a:r>
            <a:r>
              <a:rPr lang="en-US" altLang="ko-KR" sz="1400" dirty="0">
                <a:latin typeface="+mn-ea"/>
              </a:rPr>
              <a:t>recommend the other</a:t>
            </a:r>
            <a:r>
              <a:rPr lang="ko-KR" altLang="en-US" sz="1400" dirty="0">
                <a:latin typeface="+mn-ea"/>
              </a:rPr>
              <a:t> </a:t>
            </a:r>
            <a:r>
              <a:rPr lang="en-US" altLang="ko-KR" sz="1400" i="0" dirty="0">
                <a:effectLst/>
                <a:latin typeface="+mn-ea"/>
              </a:rPr>
              <a:t>appropriate</a:t>
            </a:r>
            <a:r>
              <a:rPr lang="en-US" altLang="ko-KR" sz="1400" b="1" i="0" dirty="0">
                <a:solidFill>
                  <a:srgbClr val="767676"/>
                </a:solidFill>
                <a:effectLst/>
                <a:latin typeface="+mn-ea"/>
              </a:rPr>
              <a:t> </a:t>
            </a:r>
            <a:r>
              <a:rPr lang="en-US" altLang="ko-KR" sz="1400" dirty="0">
                <a:latin typeface="+mn-ea"/>
              </a:rPr>
              <a:t>inductor </a:t>
            </a:r>
            <a:r>
              <a:rPr lang="en-US" altLang="ko-KR" sz="1400" dirty="0"/>
              <a:t>. </a:t>
            </a:r>
            <a:endParaRPr lang="ko-KR" altLang="en-US" sz="1400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E9273AA-C1D5-9E18-C04D-283F57C49480}"/>
              </a:ext>
            </a:extLst>
          </p:cNvPr>
          <p:cNvSpPr txBox="1"/>
          <p:nvPr/>
        </p:nvSpPr>
        <p:spPr>
          <a:xfrm>
            <a:off x="551183" y="1364065"/>
            <a:ext cx="44244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/>
              <a:t>- Input voltage : 4.0V~6.5V ( battery voltage input )</a:t>
            </a:r>
          </a:p>
          <a:p>
            <a:r>
              <a:rPr lang="en-US" altLang="ko-KR" sz="1400" dirty="0"/>
              <a:t>- Output voltage and current : 3.7V, 3A (max)</a:t>
            </a:r>
            <a:endParaRPr lang="ko-KR" altLang="en-US" sz="14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D88F390-D826-B330-A783-AFE12416BC28}"/>
              </a:ext>
            </a:extLst>
          </p:cNvPr>
          <p:cNvSpPr txBox="1"/>
          <p:nvPr/>
        </p:nvSpPr>
        <p:spPr>
          <a:xfrm>
            <a:off x="6887158" y="1723806"/>
            <a:ext cx="15170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/>
              <a:t>&lt; Inductor spec &gt; </a:t>
            </a:r>
            <a:endParaRPr lang="ko-KR" altLang="en-US" sz="1200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F451648-6598-E9BC-4EC6-0F9E58912F37}"/>
              </a:ext>
            </a:extLst>
          </p:cNvPr>
          <p:cNvSpPr txBox="1"/>
          <p:nvPr/>
        </p:nvSpPr>
        <p:spPr>
          <a:xfrm>
            <a:off x="339422" y="2674147"/>
            <a:ext cx="112723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>
                <a:solidFill>
                  <a:srgbClr val="FF0000"/>
                </a:solidFill>
              </a:rPr>
              <a:t>4.0~6.5V Input</a:t>
            </a:r>
            <a:endParaRPr lang="ko-KR" altLang="en-US" sz="1100" dirty="0">
              <a:solidFill>
                <a:srgbClr val="FF0000"/>
              </a:solidFill>
            </a:endParaRPr>
          </a:p>
        </p:txBody>
      </p:sp>
      <p:sp>
        <p:nvSpPr>
          <p:cNvPr id="21" name="타원 20">
            <a:extLst>
              <a:ext uri="{FF2B5EF4-FFF2-40B4-BE49-F238E27FC236}">
                <a16:creationId xmlns:a16="http://schemas.microsoft.com/office/drawing/2014/main" id="{2D1A7B58-EB38-754F-AFA6-BA9C7E19BA62}"/>
              </a:ext>
            </a:extLst>
          </p:cNvPr>
          <p:cNvSpPr/>
          <p:nvPr/>
        </p:nvSpPr>
        <p:spPr>
          <a:xfrm>
            <a:off x="4177741" y="2285229"/>
            <a:ext cx="1199212" cy="371765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C60380C-EA29-1E8E-1DF6-65D08BBF0B90}"/>
              </a:ext>
            </a:extLst>
          </p:cNvPr>
          <p:cNvSpPr txBox="1"/>
          <p:nvPr/>
        </p:nvSpPr>
        <p:spPr>
          <a:xfrm>
            <a:off x="5363267" y="4220782"/>
            <a:ext cx="146546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900" dirty="0">
                <a:solidFill>
                  <a:srgbClr val="FF0000"/>
                </a:solidFill>
              </a:rPr>
              <a:t>R10 : 0 ohm or 51 ohm </a:t>
            </a:r>
            <a:endParaRPr lang="ko-KR" altLang="en-US" sz="900" dirty="0">
              <a:solidFill>
                <a:srgbClr val="FF0000"/>
              </a:solidFill>
            </a:endParaRPr>
          </a:p>
        </p:txBody>
      </p:sp>
      <p:sp>
        <p:nvSpPr>
          <p:cNvPr id="26" name="타원 25">
            <a:extLst>
              <a:ext uri="{FF2B5EF4-FFF2-40B4-BE49-F238E27FC236}">
                <a16:creationId xmlns:a16="http://schemas.microsoft.com/office/drawing/2014/main" id="{C9FC26F1-49E4-3DE0-9BA7-02660E1192EF}"/>
              </a:ext>
            </a:extLst>
          </p:cNvPr>
          <p:cNvSpPr/>
          <p:nvPr/>
        </p:nvSpPr>
        <p:spPr>
          <a:xfrm>
            <a:off x="4954249" y="2651300"/>
            <a:ext cx="344774" cy="444168"/>
          </a:xfrm>
          <a:prstGeom prst="ellipse">
            <a:avLst/>
          </a:prstGeom>
          <a:noFill/>
          <a:ln w="952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4AD02D5-88CF-CBF5-90F9-4AE7DE84AB1C}"/>
              </a:ext>
            </a:extLst>
          </p:cNvPr>
          <p:cNvSpPr txBox="1"/>
          <p:nvPr/>
        </p:nvSpPr>
        <p:spPr>
          <a:xfrm>
            <a:off x="4512691" y="2054397"/>
            <a:ext cx="5293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900" dirty="0">
                <a:solidFill>
                  <a:srgbClr val="FF0000"/>
                </a:solidFill>
              </a:rPr>
              <a:t>2.2uH </a:t>
            </a:r>
            <a:endParaRPr lang="ko-KR" altLang="en-US" sz="900" dirty="0">
              <a:solidFill>
                <a:srgbClr val="FF000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9491D26-E303-636F-FD58-710345F6CFF3}"/>
              </a:ext>
            </a:extLst>
          </p:cNvPr>
          <p:cNvSpPr txBox="1"/>
          <p:nvPr/>
        </p:nvSpPr>
        <p:spPr>
          <a:xfrm>
            <a:off x="5650948" y="2285229"/>
            <a:ext cx="116410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>
                <a:solidFill>
                  <a:srgbClr val="FF0000"/>
                </a:solidFill>
              </a:rPr>
              <a:t>3.7V/3A output</a:t>
            </a:r>
            <a:endParaRPr lang="ko-KR" altLang="en-US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974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2700">
          <a:solidFill>
            <a:schemeClr val="tx1"/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9720</TotalTime>
  <Words>78</Words>
  <Application>Microsoft Office PowerPoint</Application>
  <PresentationFormat>와이드스크린</PresentationFormat>
  <Paragraphs>10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(주)현성S</dc:creator>
  <cp:lastModifiedBy>(주)현성S</cp:lastModifiedBy>
  <cp:revision>28</cp:revision>
  <dcterms:created xsi:type="dcterms:W3CDTF">2025-03-05T08:20:30Z</dcterms:created>
  <dcterms:modified xsi:type="dcterms:W3CDTF">2025-04-01T06:31:30Z</dcterms:modified>
</cp:coreProperties>
</file>