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609D4-E98F-451F-BC9F-3BF759A374A7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384F-8C3F-4D5F-8866-C401FA7673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590884"/>
            <a:ext cx="3328988" cy="375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7800" y="1371600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 of UCC28600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A0131489</dc:creator>
  <cp:lastModifiedBy>A0131489</cp:lastModifiedBy>
  <cp:revision>2</cp:revision>
  <dcterms:created xsi:type="dcterms:W3CDTF">2015-02-03T13:16:48Z</dcterms:created>
  <dcterms:modified xsi:type="dcterms:W3CDTF">2015-02-03T13:26:21Z</dcterms:modified>
</cp:coreProperties>
</file>