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4660"/>
  </p:normalViewPr>
  <p:slideViewPr>
    <p:cSldViewPr>
      <p:cViewPr>
        <p:scale>
          <a:sx n="75" d="100"/>
          <a:sy n="75" d="100"/>
        </p:scale>
        <p:origin x="-127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2018/7/3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043057"/>
            <a:ext cx="8568952" cy="3110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内容占位符 2"/>
          <p:cNvSpPr txBox="1">
            <a:spLocks/>
          </p:cNvSpPr>
          <p:nvPr/>
        </p:nvSpPr>
        <p:spPr>
          <a:xfrm>
            <a:off x="395536" y="476672"/>
            <a:ext cx="8229600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" pitchFamily="2" charset="2"/>
              <a:buChar char="l"/>
            </a:pPr>
            <a:r>
              <a:rPr lang="en-US" altLang="zh-CN" sz="3200" dirty="0" smtClean="0"/>
              <a:t>The pass rate is 92 percent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pPr>
              <a:buFont typeface="Wingdings" pitchFamily="2" charset="2"/>
              <a:buChar char="l"/>
            </a:pPr>
            <a:r>
              <a:rPr lang="en-US" altLang="zh-CN" sz="3200" dirty="0" smtClean="0"/>
              <a:t>There is </a:t>
            </a:r>
            <a:r>
              <a:rPr lang="en-US" altLang="zh-CN" sz="3200" dirty="0" smtClean="0"/>
              <a:t>four item failed</a:t>
            </a:r>
            <a:r>
              <a:rPr lang="zh-CN" altLang="en-US" sz="3200" dirty="0" smtClean="0"/>
              <a:t>。</a:t>
            </a:r>
            <a:endParaRPr lang="zh-CN" altLang="en-US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92895"/>
            <a:ext cx="9117403" cy="3098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dirty="0" smtClean="0">
                <a:solidFill>
                  <a:srgbClr val="2E3033"/>
                </a:solidFill>
                <a:latin typeface="Arial"/>
              </a:rPr>
              <a:t>The following is a detailed test record</a:t>
            </a:r>
            <a:endParaRPr lang="zh-CN" alt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9144000" cy="314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10942"/>
            <a:ext cx="9144000" cy="3247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987824" y="2924944"/>
            <a:ext cx="309634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THANKS!</a:t>
            </a:r>
            <a:endParaRPr lang="zh-CN" alt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22</Words>
  <Application>Microsoft Office PowerPoint</Application>
  <PresentationFormat>全屏显示(4:3)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幻灯片 1</vt:lpstr>
      <vt:lpstr>The following is a detailed test record</vt:lpstr>
      <vt:lpstr>幻灯片 3</vt:lpstr>
      <vt:lpstr>幻灯片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dell</cp:lastModifiedBy>
  <cp:revision>11</cp:revision>
  <dcterms:modified xsi:type="dcterms:W3CDTF">2018-07-03T02:52:52Z</dcterms:modified>
</cp:coreProperties>
</file>