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56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571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186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358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737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631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59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86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22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0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47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E4224-8A18-4CE2-87F7-FBC69C1DCBA9}" type="datetimeFigureOut">
              <a:rPr lang="ko-KR" altLang="en-US" smtClean="0"/>
              <a:t>2024-03-26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F64AD-748C-4C05-9D3D-E34A72BAE9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290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695" y="207817"/>
            <a:ext cx="11004123" cy="64194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818" y="2452255"/>
            <a:ext cx="65611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FET : EPC2071</a:t>
            </a:r>
          </a:p>
          <a:p>
            <a:r>
              <a:rPr lang="en-US" altLang="ko-KR" dirty="0" smtClean="0"/>
              <a:t>Gate R : TBD</a:t>
            </a:r>
          </a:p>
          <a:p>
            <a:r>
              <a:rPr lang="en-US" altLang="ko-KR" dirty="0" smtClean="0"/>
              <a:t>Gate Driver IC</a:t>
            </a:r>
            <a:r>
              <a:rPr lang="ko-KR" altLang="en-US" dirty="0"/>
              <a:t> </a:t>
            </a:r>
            <a:r>
              <a:rPr lang="en-US" altLang="ko-KR" dirty="0" smtClean="0"/>
              <a:t>: TBD </a:t>
            </a:r>
            <a:endParaRPr lang="ko-KR" altLang="en-US" dirty="0"/>
          </a:p>
        </p:txBody>
      </p:sp>
      <p:sp>
        <p:nvSpPr>
          <p:cNvPr id="6" name="타원 5"/>
          <p:cNvSpPr/>
          <p:nvPr/>
        </p:nvSpPr>
        <p:spPr>
          <a:xfrm>
            <a:off x="211291" y="653796"/>
            <a:ext cx="540000" cy="54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67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17" y="293612"/>
            <a:ext cx="11520000" cy="6401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818" y="2888483"/>
            <a:ext cx="65611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FET : EPC2071</a:t>
            </a:r>
          </a:p>
          <a:p>
            <a:r>
              <a:rPr lang="en-US" altLang="ko-KR" dirty="0" smtClean="0"/>
              <a:t>Gate R : TBD</a:t>
            </a:r>
          </a:p>
          <a:p>
            <a:r>
              <a:rPr lang="en-US" altLang="ko-KR" dirty="0" smtClean="0"/>
              <a:t>Gate Driver IC</a:t>
            </a:r>
            <a:r>
              <a:rPr lang="ko-KR" altLang="en-US" dirty="0"/>
              <a:t> </a:t>
            </a:r>
            <a:r>
              <a:rPr lang="en-US" altLang="ko-KR" dirty="0" smtClean="0"/>
              <a:t>: TBD </a:t>
            </a:r>
            <a:endParaRPr lang="ko-KR" altLang="en-US" dirty="0"/>
          </a:p>
        </p:txBody>
      </p:sp>
      <p:sp>
        <p:nvSpPr>
          <p:cNvPr id="6" name="타원 5"/>
          <p:cNvSpPr/>
          <p:nvPr/>
        </p:nvSpPr>
        <p:spPr>
          <a:xfrm>
            <a:off x="211291" y="653796"/>
            <a:ext cx="540000" cy="54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41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</Words>
  <Application>Microsoft Office PowerPoint</Application>
  <PresentationFormat>와이드스크린</PresentationFormat>
  <Paragraphs>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a</cp:lastModifiedBy>
  <cp:revision>4</cp:revision>
  <dcterms:created xsi:type="dcterms:W3CDTF">2024-03-25T05:59:53Z</dcterms:created>
  <dcterms:modified xsi:type="dcterms:W3CDTF">2024-03-26T00:45:15Z</dcterms:modified>
</cp:coreProperties>
</file>