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A44F2-CC65-4BDE-A0B3-C8431DB32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B127F-C8F1-4236-BDF8-3EE0857064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3B9D7-C2CC-4F53-9E43-CE9B21D3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0E80B-C941-4672-B96B-00CBE614C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49BC7-BD66-41A3-9AF8-D285432E9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4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22CC1-E7CC-433C-9EC0-D25BB6371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5849A-D2A7-46D4-99CC-5540CF48C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EAB62-62E9-4275-B002-3F10F60E3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23A44-2AD8-4E67-B8CC-259B180BD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A0207-1581-404C-8C69-D1DED110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0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7AF0C-5ED6-4926-B39E-CFC33B97F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B3942-F196-4646-8460-904D3AA9D8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71EE0-003B-4E06-8589-DD2E1593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3002-8736-4740-91BB-EAF6754B2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EFEF2-E9DE-475E-8DE9-BBCAA9F4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3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7CE3D-7399-4E01-A79D-24C8325E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6AC0C-BAA8-492C-96DE-AF8C2C4F2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0049D-BE33-42AB-AD60-DE584417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2C439-30C8-4D0B-A57A-3880784D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A4E32-3282-42D0-B09C-9F825756E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3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178A8-7B2A-4824-BDF2-2B686EB0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8D291-0BF9-4196-9981-3157AC4CD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EAE96-8413-4C07-9D92-D0B854B7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3E593-4C10-47BD-8A03-AEA37788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568F2-634E-4DEE-8FA7-9EF9199D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531CB-67C0-4397-BBEA-1012FE072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ECB9F-49E3-4DE6-B8B5-FCF00A080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C8EA1-1DEA-4888-94EC-600A80591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745DD-DDB4-4679-A8E0-D7E79716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289C67-0802-45EF-B88E-5D6EBD467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5FDB6-B2AE-4477-A27B-6B0CE1B0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8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3AAAB-4A29-4225-BE11-8A248C9D3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E0161-EBE2-42E9-A513-98877D131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392486-6696-445D-9B0F-BB9228FA8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AF772-2EAF-49DC-A499-9B57DFF2F4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BBAF9-D73D-45A3-BA8B-C1B262716B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EBF10-CE6D-48F5-A8EA-D0BF927EE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0D34D6-2D6F-446B-BAEA-C179913E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A877AD-9C3E-437A-90B6-49A94701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4A9A5-61DF-4982-B6FD-C1EB134AE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4B2D98-CAA7-49A7-879A-EC8605D5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DB4B4A-6F09-4C58-B3D4-CF1EE302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19834-A8A1-4366-BB18-D05CE7853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2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9A747-5E8B-4AAC-88E5-53288FE10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647086-B666-46BD-B2D4-452F454FB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43BA9D-5556-4B42-A35E-2B7D95B3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2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0EF7-ED0C-4563-9278-BDBDB2F9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06E10-79A5-4F5E-8AF0-570C29D8B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FCED6F-CBAE-4D45-B681-734F4607D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958CE2-9B76-4095-AF90-53CA99E9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3B45D-8212-40EA-9653-D12BBF34E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591D2-07DC-44C1-83D6-0329E47B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4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B983-4475-4CA4-BCF2-CCEA01783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7C98E-A557-4862-A8FD-B4AC23561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05065-5BB9-4197-B57E-8E0E0EF5D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EEFDA-3350-4709-9B93-BE4883C3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7364D-F1C4-433A-BB3A-581FD963C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D2FB7-151A-439A-927F-4847C3890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C6ABBC-6C00-46B5-98A1-F1C2DD3C6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FBE12-62D6-4BB7-BDC1-25E86AB9C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9A0D3-F191-44A2-8F82-C4A8C468B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EFD68-3514-49C4-B134-558E44A67C3B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8CD29-0EFD-49F3-8667-41F1C613D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A0DE-EA3C-44BC-980F-9A1080BDC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3A882-A8CA-4C94-9719-39B23A57C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968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9C21E7E-F26A-46ED-8536-F38EDFFB1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768" y="54429"/>
            <a:ext cx="8504464" cy="680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10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ECA08F-543F-4FCB-BEA8-2A1AA4ED76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81000"/>
            <a:ext cx="809625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4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Gangopadhya</dc:creator>
  <cp:lastModifiedBy>Robin Gangopadhya</cp:lastModifiedBy>
  <cp:revision>1</cp:revision>
  <dcterms:created xsi:type="dcterms:W3CDTF">2020-11-29T04:57:27Z</dcterms:created>
  <dcterms:modified xsi:type="dcterms:W3CDTF">2020-11-29T04:59:10Z</dcterms:modified>
</cp:coreProperties>
</file>