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31099-D69C-4A54-A977-4ADA5B06E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10486-1172-4140-8E38-D19E59D4A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7F8C1-33D6-4E81-B29C-17BDEC3CA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5B4C9-34D1-40CA-B9FF-FC4DFB978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8695C-7C10-4DB8-ACC4-69E20DAB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8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5D64C-68F1-44A3-BCB8-4DA23065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E4D99-BB0F-4DA6-B672-09983B76B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FE0DB-FD60-4E64-80D7-1F7C518A9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9CC66-7FA9-4906-9E3C-DFCA3A299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948D1-F4DE-41F3-AFDB-FD86C242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3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E2E19F-A9E1-4C22-BF0A-D1124A8898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AB87C-00D5-4C53-8196-D2F91A401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B7CC9-2200-42E1-B534-B9F4A6A8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0EEBD-38ED-4B51-A7A1-ED22AC447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68B74-B627-4FBF-80F2-0C842EF4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6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B840-0921-4B61-89C0-4A155B774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5158E-1BFD-4CB1-A0F3-DADA467B9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BE9B2-7037-45C4-B35F-468E66B79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CF12F-6E58-4D94-B358-42452F9A7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D1F5F-300B-4933-B31A-43FBED981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2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10E50-6C96-4720-8C2A-2302C0D7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862A8-1F93-4F2B-9ABC-4AFADFCFB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8231C-1279-4CD1-9ABA-A1680E58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313BD-25FC-4947-B719-F4A261FCF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EC0A-9C37-446F-AD4E-3B4B26E7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FC024-64CF-46C4-8D90-39606392A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6FC9E-1D94-4DA0-BF6E-FCA3351BB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C0923-0B51-4E01-BAE4-8AD1D6CB7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33BA3-D5D8-4748-890F-D5C2236A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DC0F2-367E-425A-B54A-C13CE3110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9FBCF-DE8A-48CE-9CD6-899ABFA4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4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E9A9C-7B6C-46DA-89F4-6B7A2DD9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9F11F-DADF-4022-9EC5-2847DDDD5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7A2CF-0FA6-4AE1-AB55-B5BBCBDE3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8F0E57-02AD-4E58-AE4F-41FA0C72B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F6252-14B0-4BAE-BE81-86D0C10F9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EAAC1-D383-47B5-9733-44B80D4E2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7E106-32EB-4926-BAB0-FC8435770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5BF226-6834-4819-A707-9937D872B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3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187F5-C4E4-4827-BE83-05FEAE4B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7E639D-A2FC-4BFE-9405-EED989AD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5FA6B-AEE4-4E90-90E0-8A1A356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CD876-41BD-40AB-8A28-848EB034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518C8-A1A4-408B-9D4C-0B4674E9C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E028C6-E8B0-4508-82B1-724E2E51B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BC726-E202-4B39-AAF7-978BAC837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1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AEF35-3B2A-40A8-89B8-9F6F0871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CCAC4-897E-467B-AC15-AF883962C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ABC2A-CE04-433B-9286-C837EB1AF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BDE379-5219-4B5C-97F5-48C490828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BF04C-AD86-4400-960A-2C73D9D7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698D4-30CB-4150-8F1C-8E730A3A7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2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7BEB0-9A39-48FD-8CDA-12F460148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EE2976-CB31-4EAF-A86A-92671C1C6A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0C697-2F36-48E8-8384-6ABCAB75A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2090-A7DD-4C55-80DC-C75D22B48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FF08E-8196-48BC-9240-983B55CB6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1BC6C-497C-4F5E-AE27-99B8627F2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1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069543-1718-41F5-B692-AAD05042A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93FB34-E478-4CCD-8D51-F67912A1B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D47A-E25E-400A-B326-7F7C8DE418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CDBBC-AFDC-4682-A292-0C0E6A37C3AC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9BB80-E9B3-4066-8D15-90B93BA8A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86B64-7DA7-498F-B7E0-9FCF8C8AA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F67D5-029C-49BE-840A-014B7444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1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411A54-FDE5-4D81-9D0F-4ABA3C31929C}"/>
              </a:ext>
            </a:extLst>
          </p:cNvPr>
          <p:cNvSpPr/>
          <p:nvPr/>
        </p:nvSpPr>
        <p:spPr>
          <a:xfrm>
            <a:off x="4563375" y="3429000"/>
            <a:ext cx="2001328" cy="1082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EB6825-87A1-45D3-A00D-2F2FA9661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81" y="109074"/>
            <a:ext cx="12098438" cy="6639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134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Kunz, Keith</dc:creator>
  <cp:lastModifiedBy>Kunz, Keith</cp:lastModifiedBy>
  <cp:revision>2</cp:revision>
  <dcterms:created xsi:type="dcterms:W3CDTF">2022-01-17T02:06:06Z</dcterms:created>
  <dcterms:modified xsi:type="dcterms:W3CDTF">2022-01-18T15:11:34Z</dcterms:modified>
</cp:coreProperties>
</file>