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F77E25-7F0E-4D5D-91C2-818BE0805E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522FECE-C14C-435C-930C-AF1166305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78DEDB-FDDC-4C25-9819-43CDD9B8B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ED4861-2003-4EBE-8552-D9463023D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BD092D-1C4C-4438-8C6B-FB9A94725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01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4C7B5C-50DA-4DE0-A98C-7483CF1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C15DDF4-5D8D-4F8A-9D69-4FD3699DD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8116CD-937F-45EC-AC87-0D6795C0F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BB55B7-67B1-4AD8-87DC-F003ED4CC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268231-361B-4561-8570-BB01AC45C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83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EFB8899-79C5-49F5-B3E9-8F0A2E153F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2A6E62D-04A8-4142-BA60-69C775FBA9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0EB27D-13DB-4B1A-BDCA-94B77D2D4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4599CE-56DA-4B03-9498-D83791BC0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0A11B4-46D1-4903-A213-0A9A2F1B1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14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3F3487-DEDF-4675-BA16-09534EF43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FB16356-5181-442C-A918-433C5764E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101A3D-9FCA-4180-8510-8A80E698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EA26D0-7955-4DD5-AD04-790B8306D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9CBAD4-A5CD-434F-B81C-28430E863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89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2C7C93-46D2-4CB9-ADCD-1B32AC45F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57C5A7-5A24-4902-9576-7C8A1C0F1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41BFA4-6B2F-403B-B1CE-EE56EA7CB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0D364A-5C84-4306-BEE6-86F214111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97F9B7-E63F-48A2-98A0-CDB9DFCA6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76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1C9E69-B91C-439E-A7DB-26844BBED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D87F45-17F1-469C-96BB-C48C280A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5D8C7E7-4CBF-4DB8-BD78-73D416783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55A128-732E-4F32-9154-4F7B1145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A12E35-6E0F-4D80-A105-DEF207BDD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35337B-E4F8-41BD-A7F6-B7FC51438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96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A4EF2C-FE33-456A-9EBF-E5B2C916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2E5F1E-C601-4753-B176-89BF8C606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F194E1-5611-4630-9FA6-3CF88A83C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08D82D-CA9D-4342-B74B-C9F8BBE79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BD835C8-3CEC-4404-8CDA-CFFC33AA5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700C98-9429-49CF-951B-72CA8493D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3EBCD5D-5AA8-49F3-9F72-5EEF4F6C7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6963316-5EE5-4994-AF6A-0A48473A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18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007671-0BB8-4B50-B082-F3DC6BA8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3BA9B0B-C390-4768-8111-D629156C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1B3202-1B0B-4E84-91CC-73692E45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3609FE-B7E4-46D6-8015-777C37961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18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CCD245-409D-493A-B0F0-17389440C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9DBD988-47C4-4916-AB8B-F718EBF6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99461B-B45B-4EA2-A114-4B2F1ECC2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40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C590F0-7D90-406C-89F5-6F19A0DED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76D5CC-46AB-45C3-B620-C3FEF589E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7F5EF0-27F8-4735-8576-2BC5DEBA7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3714C2B-033D-4E45-8863-3D677B71C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A13FA1-7EA6-45ED-AB6E-61FB96F8D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5D81BE-EA6E-49C3-A99A-1C776D62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51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3C78BD-DF2B-4784-A758-EF248C9C0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0EE5E5-6DA8-4580-8523-8014BE71D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8A7A11-D410-43F9-A024-6A6AF0514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F933FC-1C87-4884-8F6A-1A7028B05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55E5F-7675-4893-B10E-43203CD90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3D6E81-478E-4516-91D0-3C593CB1A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35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E95625A-76DD-4B0A-93B5-1FB2D0782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1B68061-5259-483A-9F25-79CC95867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ACB967-72A7-4372-84CE-5821D975F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54B26-E522-49E8-ACA2-A2B70052E3F4}" type="datetimeFigureOut">
              <a:rPr kumimoji="1" lang="ja-JP" altLang="en-US" smtClean="0"/>
              <a:t>2023/6/12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3DB64C-8F0F-47FF-AA47-4B2D4B42F8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E566DB-0E94-4194-90B0-F6C78E13B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615C2-F53B-471E-8872-C424852AA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55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63E07F-F217-4434-AE91-CB8E0D8DE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80E06378-3037-491D-B0D3-95D83EB9D2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1431" y="1851751"/>
            <a:ext cx="6213961" cy="4351338"/>
          </a:xfrm>
          <a:prstGeom prst="rect">
            <a:avLst/>
          </a:prstGeom>
        </p:spPr>
      </p:pic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21B042E1-C41E-4FE0-9F4C-4CA1FA0D5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7743"/>
              </p:ext>
            </p:extLst>
          </p:nvPr>
        </p:nvGraphicFramePr>
        <p:xfrm>
          <a:off x="592183" y="2217601"/>
          <a:ext cx="3314700" cy="13855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193091632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3940698754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2376112515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　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condition 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condition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3828091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90590877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5923050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15V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46854213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Input A(pulse)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High 3.3V, Low 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High 3.3V, Low 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78371778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Enable E1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High 5V, Low 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High 5V, Low 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07986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Enable E2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High 5V, Low 0V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High 3.3V, Low 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40628635"/>
                  </a:ext>
                </a:extLst>
              </a:tr>
            </a:tbl>
          </a:graphicData>
        </a:graphic>
      </p:graphicFrame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DA6DCFE-9996-4751-B11C-7D96070B7A96}"/>
              </a:ext>
            </a:extLst>
          </p:cNvPr>
          <p:cNvCxnSpPr>
            <a:cxnSpLocks/>
          </p:cNvCxnSpPr>
          <p:nvPr/>
        </p:nvCxnSpPr>
        <p:spPr>
          <a:xfrm>
            <a:off x="7010400" y="3429000"/>
            <a:ext cx="0" cy="13432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C97A8E74-8449-4DC4-B18B-BB4B9078B373}"/>
              </a:ext>
            </a:extLst>
          </p:cNvPr>
          <p:cNvCxnSpPr/>
          <p:nvPr/>
        </p:nvCxnSpPr>
        <p:spPr>
          <a:xfrm flipH="1">
            <a:off x="5294811" y="4772297"/>
            <a:ext cx="17155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9BB0510-7EB6-4870-97E8-6A04567D33FB}"/>
              </a:ext>
            </a:extLst>
          </p:cNvPr>
          <p:cNvSpPr txBox="1"/>
          <p:nvPr/>
        </p:nvSpPr>
        <p:spPr>
          <a:xfrm>
            <a:off x="165463" y="4841966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kumimoji="1" lang="en-US" altLang="ja-JP" dirty="0"/>
              <a:t>Is it true that current can flow as the figure?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/>
              <a:t>How much current can flow at the condition 1 &amp; 2?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8290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C9487D-F317-4562-9423-9B35BC24B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>
            <a:extLst>
              <a:ext uri="{FF2B5EF4-FFF2-40B4-BE49-F238E27FC236}">
                <a16:creationId xmlns:a16="http://schemas.microsoft.com/office/drawing/2014/main" id="{67005649-BB19-41AA-9917-B47EF6D18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2406" y="2084566"/>
            <a:ext cx="10515600" cy="750622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07D197-8BF7-494F-9147-8185AD3032D3}"/>
              </a:ext>
            </a:extLst>
          </p:cNvPr>
          <p:cNvSpPr txBox="1"/>
          <p:nvPr/>
        </p:nvSpPr>
        <p:spPr>
          <a:xfrm>
            <a:off x="1053737" y="4641669"/>
            <a:ext cx="7611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3. </a:t>
            </a:r>
            <a:r>
              <a:rPr lang="en-US" altLang="ja-JP" dirty="0"/>
              <a:t>Are</a:t>
            </a:r>
            <a:r>
              <a:rPr kumimoji="1" lang="en-US" altLang="ja-JP" dirty="0"/>
              <a:t> </a:t>
            </a:r>
            <a:r>
              <a:rPr lang="en-US" altLang="ja-JP" dirty="0"/>
              <a:t>VIH and VIL are not changed even if power supplies are below?</a:t>
            </a:r>
          </a:p>
          <a:p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F07F2246-A089-4BBA-B85F-5971C1061A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998954"/>
              </p:ext>
            </p:extLst>
          </p:nvPr>
        </p:nvGraphicFramePr>
        <p:xfrm>
          <a:off x="3503023" y="5100047"/>
          <a:ext cx="2120900" cy="521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7100">
                  <a:extLst>
                    <a:ext uri="{9D8B030D-6E8A-4147-A177-3AD203B41FA5}">
                      <a16:colId xmlns:a16="http://schemas.microsoft.com/office/drawing/2014/main" val="4049850369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4043712718"/>
                    </a:ext>
                  </a:extLst>
                </a:gridCol>
              </a:tblGrid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7118637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15V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1138447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Vcc3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15V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77618708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FFFBB7B-5067-45B8-88C8-BD6A7A605463}"/>
              </a:ext>
            </a:extLst>
          </p:cNvPr>
          <p:cNvSpPr txBox="1"/>
          <p:nvPr/>
        </p:nvSpPr>
        <p:spPr>
          <a:xfrm>
            <a:off x="1053736" y="5908767"/>
            <a:ext cx="99190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/>
              <a:t>. </a:t>
            </a:r>
            <a:r>
              <a:rPr lang="en-US" altLang="ja-JP" dirty="0"/>
              <a:t>VIH and VIL condition can be applied to Input A, Enable E1 and Enable E2?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851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117</Words>
  <Application>Microsoft Office PowerPoint</Application>
  <PresentationFormat>ワイド画面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Takahashi, Noriyuki</cp:lastModifiedBy>
  <cp:revision>2</cp:revision>
  <dcterms:created xsi:type="dcterms:W3CDTF">2023-06-12T09:10:57Z</dcterms:created>
  <dcterms:modified xsi:type="dcterms:W3CDTF">2023-06-12T09:26:20Z</dcterms:modified>
</cp:coreProperties>
</file>