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85" autoAdjust="0"/>
  </p:normalViewPr>
  <p:slideViewPr>
    <p:cSldViewPr snapToGrid="0">
      <p:cViewPr varScale="1">
        <p:scale>
          <a:sx n="87" d="100"/>
          <a:sy n="87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B6700E-FCC6-478D-A816-90E5BC436A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E0615AB-2B79-4F7E-B978-128EB18A7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0CC1F4-BE39-4144-91A2-C77B7771A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386A55-FA5C-4C94-B0C0-9D23CF21C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C3AB69-529C-4311-BD42-AB81E4BD3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225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828346-5B49-4813-9411-8092581D9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2D72D7D-1E27-42ED-A0BD-797097C0D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DFBBE0-DEF6-4335-A22F-02BDE7CB3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B1D77B-0591-4A85-A77C-2E0AED56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E29B0A-665C-462A-BB20-7FBD49399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2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D1168BE-B710-45BD-8FE8-80B739D3B3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C3864F8-444C-4ECD-8A4B-5AD587A80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BA1A35-0DA6-4B23-BEF3-9C28C767C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AE0CD2-4C29-4DA3-B389-9D12BFF5F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CC6A5C-1069-4010-95A0-C2E6085D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9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85F6EB-1C3C-45D7-A294-27F5003CB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A1749E-766F-4F9D-A538-6A874197E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03BAEC-B9B5-47BD-BC28-23C17B2E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5C2FBF-30DD-473D-BB00-280AA006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63E66C-A8B9-468A-A0A1-021DF1FC0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96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8EFB2C-5AF2-4066-BB7A-905E9AB2F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815BCE-E67F-49F7-B6C5-3BDFF1B17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BFDDF2-BC4A-4976-9EF4-6B0656AA6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FD9A02-69C6-46FA-B172-E520DEC1A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007309-0390-436E-B2A9-EB0980FE1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526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57C631-E1AA-4B52-B0B1-C64B486ED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58DAC4-24A6-4E52-8E5E-9752665A2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4C712C1-2061-4601-9868-4B553C2141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DC95BB-3187-464E-82E7-4BECA9EC2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C247E0-0D2E-4FA8-8D4D-42E0F9A2E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04282AB-1AE7-42A5-9523-32E43DEDF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827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98637E-90CC-4FBC-A298-B24D7AA27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F33881-BFB2-493E-9C07-087EAB6FF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FA2319-7485-4599-9DAD-CB8EB34BE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F318733-051F-4260-853D-2829F63A9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9617B58-3E85-4479-AD8D-7479619DE9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5838B7C-9DD9-4B82-B3FE-D32A2283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3012214-F77A-4082-8165-7B128181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FF07D5D-4744-4B85-B32C-4EAD2149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647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BA8A49-58B0-483D-BDC9-6BD888173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D0B78D-730D-4D44-B2EA-EEB29685F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699193-25B2-4537-AACC-61AE9B992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71D767-9C13-4631-9887-9BBA6AFD5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699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E8B02B1-26DE-47A5-AF06-760AE77EB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AD9EF45-152D-4317-B1B1-4B6EEB90F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254EED-4907-4B42-AEE4-566A340DE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38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786A8B-5185-46BB-B3A8-859161916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93B19D-67F4-40D5-9D3A-C39EACFB6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37AE24-FAF3-480D-BF78-CEF738195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D194D77-6852-4472-972D-448FE9581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DEA8085-ADD5-405D-8C86-991042B9D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237E88-B227-41B8-8069-2F852B0C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27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640261-4716-4DFA-B0FB-499031E8A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44C6C8A-7A09-4D5F-B7E9-43EC4D62A7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1D340F-B95F-44AD-941F-DFEC3BC3B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D495CF-F63D-402B-8F7E-EEA29575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5381A2-99A6-4D84-A1D3-31B53691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972F0C-7448-4213-8948-A668306C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424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9A1A52B-ED5F-4781-86BF-20E0622BE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278EA8-F199-496D-B339-8B4DE30DF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FDAA08-6213-489B-AEA8-B673E08480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00DE-878B-43F5-8C60-E448316F62BC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C134BF-7C70-489A-AEDA-3E8BFD82C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D18DFA-CA58-4A03-9758-6BDFA78147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1A5BF-CD31-43E0-BEAD-27E957656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486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B57231F4-13A1-4E0A-B23D-1C8608CD1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466" y="389382"/>
            <a:ext cx="9307068" cy="6079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868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　之也</dc:creator>
  <cp:lastModifiedBy>佐藤　之也</cp:lastModifiedBy>
  <cp:revision>1</cp:revision>
  <dcterms:created xsi:type="dcterms:W3CDTF">2023-12-22T07:52:07Z</dcterms:created>
  <dcterms:modified xsi:type="dcterms:W3CDTF">2023-12-22T07:54:48Z</dcterms:modified>
</cp:coreProperties>
</file>