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84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6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4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85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66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66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19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5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8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79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56BD-BEC8-417D-825C-D3A27619A79F}" type="datetimeFigureOut">
              <a:rPr kumimoji="1" lang="ja-JP" altLang="en-US" smtClean="0"/>
              <a:t>2016/4/1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2D2D4-41A8-4CCB-9431-C3E38D94F3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10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610321" y="2707456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5V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043453" y="2888976"/>
            <a:ext cx="4360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2479508" y="2636948"/>
            <a:ext cx="1224136" cy="5087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TPS25940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507027" y="2894264"/>
            <a:ext cx="288032" cy="678752"/>
            <a:chOff x="4635565" y="2092014"/>
            <a:chExt cx="288032" cy="678752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4673518" y="2308038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673518" y="2408682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4781530" y="2092014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4781530" y="2408682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二等辺三角形 13"/>
            <p:cNvSpPr/>
            <p:nvPr/>
          </p:nvSpPr>
          <p:spPr>
            <a:xfrm rot="10800000">
              <a:off x="4635565" y="2626750"/>
              <a:ext cx="288032" cy="144016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5777079" y="2960984"/>
            <a:ext cx="9509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Super Cap</a:t>
            </a:r>
          </a:p>
          <a:p>
            <a:r>
              <a:rPr lang="en-US" altLang="ja-JP" sz="1050" dirty="0" smtClean="0"/>
              <a:t>1.35F / 10.8V</a:t>
            </a:r>
            <a:endParaRPr kumimoji="1" lang="ja-JP" altLang="en-US" sz="1050" dirty="0"/>
          </a:p>
        </p:txBody>
      </p:sp>
      <p:sp>
        <p:nvSpPr>
          <p:cNvPr id="16" name="正方形/長方形 15"/>
          <p:cNvSpPr/>
          <p:nvPr/>
        </p:nvSpPr>
        <p:spPr>
          <a:xfrm>
            <a:off x="4063684" y="2637771"/>
            <a:ext cx="1224136" cy="50870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Boost DCDC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7" idx="3"/>
            <a:endCxn id="16" idx="1"/>
          </p:cNvCxnSpPr>
          <p:nvPr/>
        </p:nvCxnSpPr>
        <p:spPr>
          <a:xfrm>
            <a:off x="3703644" y="2891299"/>
            <a:ext cx="360040" cy="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16" idx="3"/>
          </p:cNvCxnSpPr>
          <p:nvPr/>
        </p:nvCxnSpPr>
        <p:spPr>
          <a:xfrm>
            <a:off x="5287820" y="2892122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353688" y="2527279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10V / 7.5W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6701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1</cp:revision>
  <dcterms:created xsi:type="dcterms:W3CDTF">2016-04-01T10:39:30Z</dcterms:created>
  <dcterms:modified xsi:type="dcterms:W3CDTF">2016-04-01T10:49:09Z</dcterms:modified>
</cp:coreProperties>
</file>