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487" r:id="rId2"/>
  </p:sldIdLst>
  <p:sldSz cx="9144000" cy="5143500" type="screen16x9"/>
  <p:notesSz cx="9296400" cy="14770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78">
          <p15:clr>
            <a:srgbClr val="A4A3A4"/>
          </p15:clr>
        </p15:guide>
      </p15:sldGuideLst>
    </p:ext>
    <p:ext uri="{2D200454-40CA-4A62-9FC3-DE9A4176ACB9}">
      <p15:notesGuideLst xmlns:p15="http://schemas.microsoft.com/office/powerpoint/2012/main">
        <p15:guide id="1" orient="horz" pos="4652">
          <p15:clr>
            <a:srgbClr val="A4A3A4"/>
          </p15:clr>
        </p15:guide>
        <p15:guide id="2" pos="292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ther, Dietmar" initials="WD" lastIdx="4" clrIdx="0">
    <p:extLst>
      <p:ext uri="{19B8F6BF-5375-455C-9EA6-DF929625EA0E}">
        <p15:presenceInfo xmlns:p15="http://schemas.microsoft.com/office/powerpoint/2012/main" userId="S-1-5-21-1315882459-817801392-1359842108-4204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94598" autoAdjust="0"/>
  </p:normalViewPr>
  <p:slideViewPr>
    <p:cSldViewPr snapToGrid="0">
      <p:cViewPr varScale="1">
        <p:scale>
          <a:sx n="85" d="100"/>
          <a:sy n="85" d="100"/>
        </p:scale>
        <p:origin x="692" y="64"/>
      </p:cViewPr>
      <p:guideLst>
        <p:guide orient="horz" pos="1620"/>
        <p:guide pos="2878"/>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9" d="100"/>
          <a:sy n="49" d="100"/>
        </p:scale>
        <p:origin x="-1512" y="-90"/>
      </p:cViewPr>
      <p:guideLst>
        <p:guide orient="horz" pos="4652"/>
        <p:guide pos="29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2883" name="Rectangle 3"/>
          <p:cNvSpPr>
            <a:spLocks noGrp="1" noChangeArrowheads="1"/>
          </p:cNvSpPr>
          <p:nvPr>
            <p:ph type="dt" sz="quarter"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22884" name="Rectangle 4"/>
          <p:cNvSpPr>
            <a:spLocks noGrp="1" noChangeArrowheads="1"/>
          </p:cNvSpPr>
          <p:nvPr>
            <p:ph type="ftr" sz="quarter" idx="2"/>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2885" name="Rectangle 5"/>
          <p:cNvSpPr>
            <a:spLocks noGrp="1" noChangeArrowheads="1"/>
          </p:cNvSpPr>
          <p:nvPr>
            <p:ph type="sldNum" sz="quarter" idx="3"/>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8D56EAE8-38CB-4EE5-8A34-F5F49B68F2DE}" type="slidenum">
              <a:rPr lang="en-US"/>
              <a:pPr>
                <a:defRPr/>
              </a:pPr>
              <a:t>‹#›</a:t>
            </a:fld>
            <a:endParaRPr lang="en-US"/>
          </a:p>
        </p:txBody>
      </p:sp>
    </p:spTree>
    <p:extLst>
      <p:ext uri="{BB962C8B-B14F-4D97-AF65-F5344CB8AC3E}">
        <p14:creationId xmlns:p14="http://schemas.microsoft.com/office/powerpoint/2010/main" val="3723007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1859" name="Rectangle 3"/>
          <p:cNvSpPr>
            <a:spLocks noGrp="1" noChangeArrowheads="1"/>
          </p:cNvSpPr>
          <p:nvPr>
            <p:ph type="dt"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274638" y="1108075"/>
            <a:ext cx="9845676" cy="5538788"/>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929854" y="7016308"/>
            <a:ext cx="7436693" cy="6645019"/>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1862" name="Rectangle 6"/>
          <p:cNvSpPr>
            <a:spLocks noGrp="1" noChangeArrowheads="1"/>
          </p:cNvSpPr>
          <p:nvPr>
            <p:ph type="ftr" sz="quarter" idx="4"/>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1863" name="Rectangle 7"/>
          <p:cNvSpPr>
            <a:spLocks noGrp="1" noChangeArrowheads="1"/>
          </p:cNvSpPr>
          <p:nvPr>
            <p:ph type="sldNum" sz="quarter" idx="5"/>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BED2394B-E06C-4DC9-BCC2-551C3DED9AAD}" type="slidenum">
              <a:rPr lang="en-US"/>
              <a:pPr>
                <a:defRPr/>
              </a:pPr>
              <a:t>‹#›</a:t>
            </a:fld>
            <a:endParaRPr lang="en-US"/>
          </a:p>
        </p:txBody>
      </p:sp>
    </p:spTree>
    <p:extLst>
      <p:ext uri="{BB962C8B-B14F-4D97-AF65-F5344CB8AC3E}">
        <p14:creationId xmlns:p14="http://schemas.microsoft.com/office/powerpoint/2010/main" val="3747035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380895" algn="l" rtl="0" eaLnBrk="0" fontAlgn="base" hangingPunct="0">
      <a:spcBef>
        <a:spcPct val="30000"/>
      </a:spcBef>
      <a:spcAft>
        <a:spcPct val="0"/>
      </a:spcAft>
      <a:defRPr sz="1000" kern="1200">
        <a:solidFill>
          <a:schemeClr val="tx1"/>
        </a:solidFill>
        <a:latin typeface="Arial" charset="0"/>
        <a:ea typeface="+mn-ea"/>
        <a:cs typeface="+mn-cs"/>
      </a:defRPr>
    </a:lvl2pPr>
    <a:lvl3pPr marL="761790" algn="l" rtl="0" eaLnBrk="0" fontAlgn="base" hangingPunct="0">
      <a:spcBef>
        <a:spcPct val="30000"/>
      </a:spcBef>
      <a:spcAft>
        <a:spcPct val="0"/>
      </a:spcAft>
      <a:defRPr sz="1000" kern="1200">
        <a:solidFill>
          <a:schemeClr val="tx1"/>
        </a:solidFill>
        <a:latin typeface="Arial" charset="0"/>
        <a:ea typeface="+mn-ea"/>
        <a:cs typeface="+mn-cs"/>
      </a:defRPr>
    </a:lvl3pPr>
    <a:lvl4pPr marL="1142683" algn="l" rtl="0" eaLnBrk="0" fontAlgn="base" hangingPunct="0">
      <a:spcBef>
        <a:spcPct val="30000"/>
      </a:spcBef>
      <a:spcAft>
        <a:spcPct val="0"/>
      </a:spcAft>
      <a:defRPr sz="1000" kern="1200">
        <a:solidFill>
          <a:schemeClr val="tx1"/>
        </a:solidFill>
        <a:latin typeface="Arial" charset="0"/>
        <a:ea typeface="+mn-ea"/>
        <a:cs typeface="+mn-cs"/>
      </a:defRPr>
    </a:lvl4pPr>
    <a:lvl5pPr marL="1523573" algn="l" rtl="0" eaLnBrk="0" fontAlgn="base" hangingPunct="0">
      <a:spcBef>
        <a:spcPct val="30000"/>
      </a:spcBef>
      <a:spcAft>
        <a:spcPct val="0"/>
      </a:spcAft>
      <a:defRPr sz="1000" kern="1200">
        <a:solidFill>
          <a:schemeClr val="tx1"/>
        </a:solidFill>
        <a:latin typeface="Arial" charset="0"/>
        <a:ea typeface="+mn-ea"/>
        <a:cs typeface="+mn-cs"/>
      </a:defRPr>
    </a:lvl5pPr>
    <a:lvl6pPr marL="1904467" algn="l" defTabSz="761790" rtl="0" eaLnBrk="1" latinLnBrk="0" hangingPunct="1">
      <a:defRPr sz="1000" kern="1200">
        <a:solidFill>
          <a:schemeClr val="tx1"/>
        </a:solidFill>
        <a:latin typeface="+mn-lt"/>
        <a:ea typeface="+mn-ea"/>
        <a:cs typeface="+mn-cs"/>
      </a:defRPr>
    </a:lvl6pPr>
    <a:lvl7pPr marL="2285362" algn="l" defTabSz="761790" rtl="0" eaLnBrk="1" latinLnBrk="0" hangingPunct="1">
      <a:defRPr sz="1000" kern="1200">
        <a:solidFill>
          <a:schemeClr val="tx1"/>
        </a:solidFill>
        <a:latin typeface="+mn-lt"/>
        <a:ea typeface="+mn-ea"/>
        <a:cs typeface="+mn-cs"/>
      </a:defRPr>
    </a:lvl7pPr>
    <a:lvl8pPr marL="2666253" algn="l" defTabSz="761790" rtl="0" eaLnBrk="1" latinLnBrk="0" hangingPunct="1">
      <a:defRPr sz="1000" kern="1200">
        <a:solidFill>
          <a:schemeClr val="tx1"/>
        </a:solidFill>
        <a:latin typeface="+mn-lt"/>
        <a:ea typeface="+mn-ea"/>
        <a:cs typeface="+mn-cs"/>
      </a:defRPr>
    </a:lvl8pPr>
    <a:lvl9pPr marL="3047146" algn="l" defTabSz="761790" rtl="0" eaLnBrk="1" latinLnBrk="0"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7" name="Rectangle 24"/>
          <p:cNvSpPr>
            <a:spLocks noGrp="1" noChangeArrowheads="1"/>
          </p:cNvSpPr>
          <p:nvPr>
            <p:ph type="sldNum" sz="quarter" idx="10"/>
          </p:nvPr>
        </p:nvSpPr>
        <p:spPr>
          <a:xfrm>
            <a:off x="6642100" y="4439927"/>
            <a:ext cx="2133600" cy="154782"/>
          </a:xfrm>
        </p:spPr>
        <p:txBody>
          <a:bodyPr/>
          <a:lstStyle>
            <a:lvl1pPr>
              <a:defRPr/>
            </a:lvl1pPr>
          </a:lstStyle>
          <a:p>
            <a:pPr>
              <a:defRPr/>
            </a:pPr>
            <a:fld id="{03BA23CF-AA30-4A18-B744-605C3E9DBF07}" type="slidenum">
              <a:rPr lang="en-US"/>
              <a:pPr>
                <a:defRPr/>
              </a:pPr>
              <a:t>‹#›</a:t>
            </a:fld>
            <a:endParaRPr lang="en-US"/>
          </a:p>
        </p:txBody>
      </p:sp>
      <p:sp>
        <p:nvSpPr>
          <p:cNvPr id="2" name="TextBox 1">
            <a:extLst>
              <a:ext uri="{FF2B5EF4-FFF2-40B4-BE49-F238E27FC236}">
                <a16:creationId xmlns:a16="http://schemas.microsoft.com/office/drawing/2014/main" id="{D56687D7-76F0-8040-93B6-084C7529F854}"/>
              </a:ext>
            </a:extLst>
          </p:cNvPr>
          <p:cNvSpPr txBox="1"/>
          <p:nvPr userDrawn="1"/>
        </p:nvSpPr>
        <p:spPr>
          <a:xfrm>
            <a:off x="4705815" y="4780156"/>
            <a:ext cx="184731" cy="369332"/>
          </a:xfrm>
          <a:prstGeom prst="rect">
            <a:avLst/>
          </a:prstGeom>
          <a:noFill/>
        </p:spPr>
        <p:txBody>
          <a:bodyPr wrap="none" rtlCol="0">
            <a:spAutoFit/>
          </a:bodyPr>
          <a:lstStyle/>
          <a:p>
            <a:endParaRPr lang="en-US" dirty="0"/>
          </a:p>
        </p:txBody>
      </p:sp>
      <p:pic>
        <p:nvPicPr>
          <p:cNvPr id="6" name="Picture 27" descr="ti_logo_powerpoint_1_line.png"/>
          <p:cNvPicPr>
            <a:picLocks noChangeAspect="1"/>
          </p:cNvPicPr>
          <p:nvPr userDrawn="1"/>
        </p:nvPicPr>
        <p:blipFill>
          <a:blip r:embed="rId3" cstate="print"/>
          <a:srcRect/>
          <a:stretch>
            <a:fillRect/>
          </a:stretch>
        </p:blipFill>
        <p:spPr bwMode="auto">
          <a:xfrm>
            <a:off x="7329362" y="4782264"/>
            <a:ext cx="1562364" cy="193146"/>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ED430B41-3034-4777-B6DE-71856D98569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48056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5" name="Rectangle 24">
            <a:extLst>
              <a:ext uri="{FF2B5EF4-FFF2-40B4-BE49-F238E27FC236}">
                <a16:creationId xmlns:a16="http://schemas.microsoft.com/office/drawing/2014/main" id="{73F1F293-7B5B-6248-AEF0-BCB7B73543E3}"/>
              </a:ext>
            </a:extLst>
          </p:cNvPr>
          <p:cNvSpPr>
            <a:spLocks noGrp="1" noChangeArrowheads="1"/>
          </p:cNvSpPr>
          <p:nvPr>
            <p:ph type="sldNum" sz="quarter" idx="10"/>
          </p:nvPr>
        </p:nvSpPr>
        <p:spPr>
          <a:xfrm>
            <a:off x="6642100" y="4439927"/>
            <a:ext cx="2133600" cy="154782"/>
          </a:xfrm>
        </p:spPr>
        <p:txBody>
          <a:bodyPr/>
          <a:lstStyle>
            <a:lvl1pPr>
              <a:defRPr/>
            </a:lvl1pPr>
          </a:lstStyle>
          <a:p>
            <a:pPr>
              <a:defRPr/>
            </a:pPr>
            <a:fld id="{03BA23CF-AA30-4A18-B744-605C3E9DBF07}" type="slidenum">
              <a:rPr lang="en-US"/>
              <a:pPr>
                <a:defRPr/>
              </a:pPr>
              <a:t>‹#›</a:t>
            </a:fld>
            <a:endParaRPr lang="en-US"/>
          </a:p>
        </p:txBody>
      </p:sp>
      <p:pic>
        <p:nvPicPr>
          <p:cNvPr id="6" name="Picture 27" descr="ti_logo_powerpoint_1_line.png"/>
          <p:cNvPicPr>
            <a:picLocks noChangeAspect="1"/>
          </p:cNvPicPr>
          <p:nvPr userDrawn="1"/>
        </p:nvPicPr>
        <p:blipFill>
          <a:blip r:embed="rId3" cstate="print"/>
          <a:srcRect/>
          <a:stretch>
            <a:fillRect/>
          </a:stretch>
        </p:blipFill>
        <p:spPr bwMode="auto">
          <a:xfrm>
            <a:off x="7329362" y="4782264"/>
            <a:ext cx="1562364" cy="193146"/>
          </a:xfrm>
          <a:prstGeom prst="rect">
            <a:avLst/>
          </a:prstGeom>
          <a:noFill/>
          <a:ln w="9525">
            <a:noFill/>
            <a:miter lim="800000"/>
            <a:headEnd/>
            <a:tailEnd/>
          </a:ln>
        </p:spPr>
      </p:pic>
    </p:spTree>
    <p:extLst>
      <p:ext uri="{BB962C8B-B14F-4D97-AF65-F5344CB8AC3E}">
        <p14:creationId xmlns:p14="http://schemas.microsoft.com/office/powerpoint/2010/main" val="656105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10"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a:t>Click to edit Master title style</a:t>
            </a:r>
            <a:endParaRPr lang="en-US" dirty="0"/>
          </a:p>
        </p:txBody>
      </p:sp>
      <p:sp>
        <p:nvSpPr>
          <p:cNvPr id="5" name="Rectangle 24">
            <a:extLst>
              <a:ext uri="{FF2B5EF4-FFF2-40B4-BE49-F238E27FC236}">
                <a16:creationId xmlns:a16="http://schemas.microsoft.com/office/drawing/2014/main" id="{7815B5F2-A5A7-1E49-BC30-BA3F75996177}"/>
              </a:ext>
            </a:extLst>
          </p:cNvPr>
          <p:cNvSpPr>
            <a:spLocks noGrp="1" noChangeArrowheads="1"/>
          </p:cNvSpPr>
          <p:nvPr>
            <p:ph type="sldNum" sz="quarter" idx="10"/>
          </p:nvPr>
        </p:nvSpPr>
        <p:spPr>
          <a:xfrm>
            <a:off x="6642100" y="4439927"/>
            <a:ext cx="2133600" cy="154782"/>
          </a:xfrm>
        </p:spPr>
        <p:txBody>
          <a:bodyPr/>
          <a:lstStyle>
            <a:lvl1pPr>
              <a:defRPr>
                <a:solidFill>
                  <a:schemeClr val="tx1"/>
                </a:solidFill>
              </a:defRPr>
            </a:lvl1pPr>
          </a:lstStyle>
          <a:p>
            <a:pPr>
              <a:defRPr/>
            </a:pPr>
            <a:fld id="{03BA23CF-AA30-4A18-B744-605C3E9DBF07}" type="slidenum">
              <a:rPr lang="en-US" smtClean="0"/>
              <a:pPr>
                <a:defRPr/>
              </a:pPr>
              <a:t>‹#›</a:t>
            </a:fld>
            <a:endParaRPr lang="en-US"/>
          </a:p>
        </p:txBody>
      </p:sp>
      <p:pic>
        <p:nvPicPr>
          <p:cNvPr id="6" name="Picture 27" descr="ti_logo_powerpoint_1_line.png"/>
          <p:cNvPicPr>
            <a:picLocks noChangeAspect="1"/>
          </p:cNvPicPr>
          <p:nvPr userDrawn="1"/>
        </p:nvPicPr>
        <p:blipFill>
          <a:blip r:embed="rId3" cstate="print"/>
          <a:srcRect/>
          <a:stretch>
            <a:fillRect/>
          </a:stretch>
        </p:blipFill>
        <p:spPr bwMode="auto">
          <a:xfrm>
            <a:off x="7329362" y="4782264"/>
            <a:ext cx="1562364" cy="193146"/>
          </a:xfrm>
          <a:prstGeom prst="rect">
            <a:avLst/>
          </a:prstGeom>
          <a:noFill/>
          <a:ln w="9525">
            <a:noFill/>
            <a:miter lim="800000"/>
            <a:headEnd/>
            <a:tailEnd/>
          </a:ln>
        </p:spPr>
      </p:pic>
    </p:spTree>
    <p:extLst>
      <p:ext uri="{BB962C8B-B14F-4D97-AF65-F5344CB8AC3E}">
        <p14:creationId xmlns:p14="http://schemas.microsoft.com/office/powerpoint/2010/main" val="3546851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
        <p:nvSpPr>
          <p:cNvPr id="5" name="Rectangle 24">
            <a:extLst>
              <a:ext uri="{FF2B5EF4-FFF2-40B4-BE49-F238E27FC236}">
                <a16:creationId xmlns:a16="http://schemas.microsoft.com/office/drawing/2014/main" id="{73F1F293-7B5B-6248-AEF0-BCB7B73543E3}"/>
              </a:ext>
            </a:extLst>
          </p:cNvPr>
          <p:cNvSpPr>
            <a:spLocks noGrp="1" noChangeArrowheads="1"/>
          </p:cNvSpPr>
          <p:nvPr>
            <p:ph type="sldNum" sz="quarter" idx="10"/>
          </p:nvPr>
        </p:nvSpPr>
        <p:spPr>
          <a:xfrm>
            <a:off x="6642100" y="4439927"/>
            <a:ext cx="2133600" cy="154782"/>
          </a:xfrm>
        </p:spPr>
        <p:txBody>
          <a:bodyPr/>
          <a:lstStyle>
            <a:lvl1pPr>
              <a:defRPr/>
            </a:lvl1pPr>
          </a:lstStyle>
          <a:p>
            <a:pPr>
              <a:defRPr/>
            </a:pPr>
            <a:fld id="{03BA23CF-AA30-4A18-B744-605C3E9DBF07}" type="slidenum">
              <a:rPr lang="en-US"/>
              <a:pPr>
                <a:defRPr/>
              </a:pPr>
              <a:t>‹#›</a:t>
            </a:fld>
            <a:endParaRPr lang="en-US"/>
          </a:p>
        </p:txBody>
      </p:sp>
      <p:pic>
        <p:nvPicPr>
          <p:cNvPr id="6" name="Picture 5" descr="A picture containing drawing, cup&#10;&#10;Description automatically generated">
            <a:extLst>
              <a:ext uri="{FF2B5EF4-FFF2-40B4-BE49-F238E27FC236}">
                <a16:creationId xmlns:a16="http://schemas.microsoft.com/office/drawing/2014/main" id="{7CC34E39-7310-7442-846F-66689DD005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29868" y="4782676"/>
            <a:ext cx="1563597" cy="191106"/>
          </a:xfrm>
          <a:prstGeom prst="rect">
            <a:avLst/>
          </a:prstGeom>
        </p:spPr>
      </p:pic>
    </p:spTree>
    <p:extLst>
      <p:ext uri="{BB962C8B-B14F-4D97-AF65-F5344CB8AC3E}">
        <p14:creationId xmlns:p14="http://schemas.microsoft.com/office/powerpoint/2010/main" val="796813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333378" y="786357"/>
            <a:ext cx="8467725" cy="3709449"/>
          </a:xfrm>
        </p:spPr>
        <p:txBody>
          <a:bodyPr/>
          <a:lstStyle>
            <a:lvl1pPr>
              <a:spcBef>
                <a:spcPts val="667"/>
              </a:spcBef>
              <a:defRPr/>
            </a:lvl1pPr>
            <a:lvl3pPr>
              <a:defRPr sz="1500"/>
            </a:lvl3pPr>
            <a:lvl4pPr>
              <a:defRPr sz="1500"/>
            </a:lvl4pPr>
            <a:lvl5pPr>
              <a:defRPr sz="15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pPr>
                <a:defRPr/>
              </a:pPr>
              <a:t>‹#›</a:t>
            </a:fld>
            <a:endParaRPr lang="en-US"/>
          </a:p>
        </p:txBody>
      </p:sp>
      <p:pic>
        <p:nvPicPr>
          <p:cNvPr id="5" name="Picture 27" descr="ti_logo_powerpoint_1_line.png"/>
          <p:cNvPicPr>
            <a:picLocks noChangeAspect="1"/>
          </p:cNvPicPr>
          <p:nvPr userDrawn="1"/>
        </p:nvPicPr>
        <p:blipFill>
          <a:blip r:embed="rId2" cstate="print"/>
          <a:srcRect/>
          <a:stretch>
            <a:fillRect/>
          </a:stretch>
        </p:blipFill>
        <p:spPr bwMode="auto">
          <a:xfrm>
            <a:off x="7329362" y="4782264"/>
            <a:ext cx="1562364" cy="193146"/>
          </a:xfrm>
          <a:prstGeom prst="rect">
            <a:avLst/>
          </a:prstGeom>
          <a:noFill/>
          <a:ln w="9525">
            <a:noFill/>
            <a:miter lim="800000"/>
            <a:headEnd/>
            <a:tailEnd/>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333375" y="889398"/>
            <a:ext cx="4157663"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3438" y="889398"/>
            <a:ext cx="4157662"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6"/>
          <p:cNvSpPr>
            <a:spLocks noGrp="1" noChangeArrowheads="1"/>
          </p:cNvSpPr>
          <p:nvPr>
            <p:ph type="sldNum" sz="quarter" idx="10"/>
          </p:nvPr>
        </p:nvSpPr>
        <p:spPr>
          <a:ln/>
        </p:spPr>
        <p:txBody>
          <a:bodyPr/>
          <a:lstStyle>
            <a:lvl1pPr>
              <a:defRPr/>
            </a:lvl1pPr>
          </a:lstStyle>
          <a:p>
            <a:pPr>
              <a:defRPr/>
            </a:pPr>
            <a:fld id="{B53548F6-AAA9-4A8D-A869-511B3DFE3256}" type="slidenum">
              <a:rPr lang="en-US"/>
              <a:pPr>
                <a:defRPr/>
              </a:pPr>
              <a:t>‹#›</a:t>
            </a:fld>
            <a:endParaRPr lang="en-US"/>
          </a:p>
        </p:txBody>
      </p:sp>
      <p:pic>
        <p:nvPicPr>
          <p:cNvPr id="6" name="Picture 27" descr="ti_logo_powerpoint_1_line.png"/>
          <p:cNvPicPr>
            <a:picLocks noChangeAspect="1"/>
          </p:cNvPicPr>
          <p:nvPr userDrawn="1"/>
        </p:nvPicPr>
        <p:blipFill>
          <a:blip r:embed="rId2" cstate="print"/>
          <a:srcRect/>
          <a:stretch>
            <a:fillRect/>
          </a:stretch>
        </p:blipFill>
        <p:spPr bwMode="auto">
          <a:xfrm>
            <a:off x="7329362" y="4782264"/>
            <a:ext cx="1562364" cy="193146"/>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a:t>Edit Master text styles</a:t>
            </a:r>
          </a:p>
        </p:txBody>
      </p:sp>
      <p:sp>
        <p:nvSpPr>
          <p:cNvPr id="4" name="Content Placeholder 3"/>
          <p:cNvSpPr>
            <a:spLocks noGrp="1"/>
          </p:cNvSpPr>
          <p:nvPr>
            <p:ph sz="half" idx="2"/>
          </p:nvPr>
        </p:nvSpPr>
        <p:spPr>
          <a:xfrm>
            <a:off x="457200" y="1631157"/>
            <a:ext cx="4040188"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a:t>Edit Master text styles</a:t>
            </a:r>
          </a:p>
        </p:txBody>
      </p:sp>
      <p:sp>
        <p:nvSpPr>
          <p:cNvPr id="6" name="Content Placeholder 5"/>
          <p:cNvSpPr>
            <a:spLocks noGrp="1"/>
          </p:cNvSpPr>
          <p:nvPr>
            <p:ph sz="quarter" idx="4"/>
          </p:nvPr>
        </p:nvSpPr>
        <p:spPr>
          <a:xfrm>
            <a:off x="4645028" y="1631157"/>
            <a:ext cx="4041775"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204C35C9-3222-4444-B33E-8AB075BE83C6}" type="slidenum">
              <a:rPr lang="en-US"/>
              <a:pPr>
                <a:defRPr/>
              </a:pPr>
              <a:t>‹#›</a:t>
            </a:fld>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7329362" y="4782264"/>
            <a:ext cx="1562364" cy="193146"/>
          </a:xfrm>
          <a:prstGeom prst="rect">
            <a:avLst/>
          </a:prstGeom>
          <a:noFill/>
          <a:ln w="9525">
            <a:noFill/>
            <a:miter lim="800000"/>
            <a:headEnd/>
            <a:tailEnd/>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D4C52F08-588C-488E-A5AB-DF69250DE862}" type="slidenum">
              <a:rPr lang="en-US"/>
              <a:pPr>
                <a:defRPr/>
              </a:pPr>
              <a:t>‹#›</a:t>
            </a:fld>
            <a:endParaRPr lang="en-US"/>
          </a:p>
        </p:txBody>
      </p:sp>
      <p:pic>
        <p:nvPicPr>
          <p:cNvPr id="4" name="Picture 27" descr="ti_logo_powerpoint_1_line.png"/>
          <p:cNvPicPr>
            <a:picLocks noChangeAspect="1"/>
          </p:cNvPicPr>
          <p:nvPr userDrawn="1"/>
        </p:nvPicPr>
        <p:blipFill>
          <a:blip r:embed="rId2" cstate="print"/>
          <a:srcRect/>
          <a:stretch>
            <a:fillRect/>
          </a:stretch>
        </p:blipFill>
        <p:spPr bwMode="auto">
          <a:xfrm>
            <a:off x="7329362" y="4782264"/>
            <a:ext cx="1562364" cy="193146"/>
          </a:xfrm>
          <a:prstGeom prst="rect">
            <a:avLst/>
          </a:prstGeom>
          <a:noFill/>
          <a:ln w="9525">
            <a:noFill/>
            <a:miter lim="800000"/>
            <a:headEnd/>
            <a:tailEnd/>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8"/>
          </a:xfrm>
        </p:spPr>
        <p:txBody>
          <a:bodyPr anchor="b"/>
          <a:lstStyle>
            <a:lvl1pPr algn="l">
              <a:defRPr sz="2700" b="1">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3575050" y="204788"/>
            <a:ext cx="5111750" cy="4389835"/>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700"/>
            </a:lvl6pPr>
            <a:lvl7pPr>
              <a:defRPr sz="1700"/>
            </a:lvl7pPr>
            <a:lvl8pPr>
              <a:defRPr sz="1700"/>
            </a:lvl8pPr>
            <a:lvl9pPr>
              <a:defRPr sz="17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076325"/>
            <a:ext cx="3008313" cy="3518298"/>
          </a:xfrm>
        </p:spPr>
        <p:txBody>
          <a:bodyPr/>
          <a:lstStyle>
            <a:lvl1pPr marL="0" indent="0">
              <a:buNone/>
              <a:defRPr sz="1700"/>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a:t>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D9B97EEC-B5BC-42C5-B73F-31CC660D4D8A}" type="slidenum">
              <a:rPr lang="en-US"/>
              <a:pPr>
                <a:defRPr/>
              </a:pPr>
              <a:t>‹#›</a:t>
            </a:fld>
            <a:endParaRPr lang="en-US"/>
          </a:p>
        </p:txBody>
      </p:sp>
      <p:pic>
        <p:nvPicPr>
          <p:cNvPr id="6" name="Picture 27" descr="ti_logo_powerpoint_1_line.png"/>
          <p:cNvPicPr>
            <a:picLocks noChangeAspect="1"/>
          </p:cNvPicPr>
          <p:nvPr userDrawn="1"/>
        </p:nvPicPr>
        <p:blipFill>
          <a:blip r:embed="rId2" cstate="print"/>
          <a:srcRect/>
          <a:stretch>
            <a:fillRect/>
          </a:stretch>
        </p:blipFill>
        <p:spPr bwMode="auto">
          <a:xfrm>
            <a:off x="7329362" y="4782264"/>
            <a:ext cx="1562364" cy="193146"/>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1775" y="107163"/>
            <a:ext cx="8458200" cy="610791"/>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p>
            <a:pPr lvl="0"/>
            <a:r>
              <a:rPr lang="en-US"/>
              <a:t>Click to edit Master title style</a:t>
            </a:r>
            <a:endParaRPr lang="en-US" dirty="0"/>
          </a:p>
        </p:txBody>
      </p:sp>
      <p:sp>
        <p:nvSpPr>
          <p:cNvPr id="1027" name="Rectangle 3"/>
          <p:cNvSpPr>
            <a:spLocks noGrp="1" noChangeArrowheads="1"/>
          </p:cNvSpPr>
          <p:nvPr>
            <p:ph type="body" idx="1"/>
          </p:nvPr>
        </p:nvSpPr>
        <p:spPr bwMode="auto">
          <a:xfrm>
            <a:off x="333378" y="794149"/>
            <a:ext cx="8467725" cy="3701653"/>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30" name="Rectangle 6"/>
          <p:cNvSpPr>
            <a:spLocks noGrp="1" noChangeArrowheads="1"/>
          </p:cNvSpPr>
          <p:nvPr>
            <p:ph type="sldNum" sz="quarter" idx="4"/>
          </p:nvPr>
        </p:nvSpPr>
        <p:spPr bwMode="auto">
          <a:xfrm>
            <a:off x="6667503" y="4442792"/>
            <a:ext cx="2133600" cy="154782"/>
          </a:xfrm>
          <a:prstGeom prst="rect">
            <a:avLst/>
          </a:prstGeom>
          <a:noFill/>
          <a:ln w="9525">
            <a:noFill/>
            <a:miter lim="800000"/>
            <a:headEnd/>
            <a:tailEnd/>
          </a:ln>
          <a:effectLst/>
        </p:spPr>
        <p:txBody>
          <a:bodyPr vert="horz" wrap="square" lIns="76179" tIns="38088" rIns="76179" bIns="38088" numCol="1" anchor="t" anchorCtr="0" compatLnSpc="1">
            <a:prstTxWarp prst="textNoShape">
              <a:avLst/>
            </a:prstTxWarp>
          </a:bodyPr>
          <a:lstStyle>
            <a:lvl1pPr algn="r">
              <a:defRPr sz="700"/>
            </a:lvl1pPr>
          </a:lstStyle>
          <a:p>
            <a:pPr>
              <a:defRPr/>
            </a:pPr>
            <a:fld id="{B6C70261-DCF8-4A97-9502-E8EEF2364CDE}" type="slidenum">
              <a:rPr lang="en-US"/>
              <a:pPr>
                <a:defRPr/>
              </a:pPr>
              <a:t>‹#›</a:t>
            </a:fld>
            <a:endParaRPr lang="en-US"/>
          </a:p>
        </p:txBody>
      </p:sp>
      <p:cxnSp>
        <p:nvCxnSpPr>
          <p:cNvPr id="3" name="Straight Connector 2">
            <a:extLst>
              <a:ext uri="{FF2B5EF4-FFF2-40B4-BE49-F238E27FC236}">
                <a16:creationId xmlns:a16="http://schemas.microsoft.com/office/drawing/2014/main" id="{92663C74-62AB-B64B-BCBB-0866ABE6E2D3}"/>
              </a:ext>
            </a:extLst>
          </p:cNvPr>
          <p:cNvCxnSpPr>
            <a:cxnSpLocks/>
          </p:cNvCxnSpPr>
          <p:nvPr userDrawn="1"/>
        </p:nvCxnSpPr>
        <p:spPr>
          <a:xfrm>
            <a:off x="0" y="4656947"/>
            <a:ext cx="892889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 Box 31">
            <a:extLst>
              <a:ext uri="{FF2B5EF4-FFF2-40B4-BE49-F238E27FC236}">
                <a16:creationId xmlns:a16="http://schemas.microsoft.com/office/drawing/2014/main" id="{BBEA79FD-0CFB-464E-959F-0C18C604804A}"/>
              </a:ext>
            </a:extLst>
          </p:cNvPr>
          <p:cNvSpPr txBox="1">
            <a:spLocks noChangeArrowheads="1"/>
          </p:cNvSpPr>
          <p:nvPr userDrawn="1"/>
        </p:nvSpPr>
        <p:spPr bwMode="auto">
          <a:xfrm>
            <a:off x="334013" y="4646685"/>
            <a:ext cx="2111375" cy="184642"/>
          </a:xfrm>
          <a:prstGeom prst="rect">
            <a:avLst/>
          </a:prstGeom>
          <a:noFill/>
          <a:ln w="9525">
            <a:noFill/>
            <a:miter lim="800000"/>
            <a:headEnd/>
            <a:tailEnd/>
          </a:ln>
          <a:effectLst/>
        </p:spPr>
        <p:txBody>
          <a:bodyPr lIns="76179" tIns="38088" rIns="76179" bIns="38088">
            <a:spAutoFit/>
          </a:bodyPr>
          <a:lstStyle/>
          <a:p>
            <a:pPr>
              <a:spcBef>
                <a:spcPct val="50000"/>
              </a:spcBef>
              <a:defRPr/>
            </a:pPr>
            <a:r>
              <a:rPr lang="en-US" sz="700" dirty="0">
                <a:cs typeface="+mn-cs"/>
              </a:rPr>
              <a:t>TI Confidential – NDA Restrictions</a:t>
            </a:r>
          </a:p>
        </p:txBody>
      </p:sp>
    </p:spTree>
  </p:cSld>
  <p:clrMap bg1="lt1" tx1="dk1" bg2="lt2" tx2="dk2" accent1="accent1" accent2="accent2" accent3="accent3" accent4="accent4" accent5="accent5" accent6="accent6" hlink="hlink" folHlink="folHlink"/>
  <p:sldLayoutIdLst>
    <p:sldLayoutId id="2147483719" r:id="rId1"/>
    <p:sldLayoutId id="2147483726" r:id="rId2"/>
    <p:sldLayoutId id="2147483735" r:id="rId3"/>
    <p:sldLayoutId id="2147483750" r:id="rId4"/>
    <p:sldLayoutId id="2147483709" r:id="rId5"/>
    <p:sldLayoutId id="2147483711" r:id="rId6"/>
    <p:sldLayoutId id="2147483712" r:id="rId7"/>
    <p:sldLayoutId id="2147483713" r:id="rId8"/>
    <p:sldLayoutId id="2147483715" r:id="rId9"/>
    <p:sldLayoutId id="2147483751" r:id="rId10"/>
  </p:sldLayoutIdLst>
  <p:hf hdr="0" ftr="0" dt="0"/>
  <p:txStyles>
    <p:titleStyle>
      <a:lvl1pPr algn="l" rtl="0" eaLnBrk="1" fontAlgn="base" hangingPunct="1">
        <a:lnSpc>
          <a:spcPct val="85000"/>
        </a:lnSpc>
        <a:spcBef>
          <a:spcPct val="0"/>
        </a:spcBef>
        <a:spcAft>
          <a:spcPct val="0"/>
        </a:spcAft>
        <a:defRPr sz="2700" b="1">
          <a:solidFill>
            <a:schemeClr val="tx2"/>
          </a:solidFill>
          <a:latin typeface="+mj-lt"/>
          <a:ea typeface="+mj-ea"/>
          <a:cs typeface="+mj-cs"/>
        </a:defRPr>
      </a:lvl1pPr>
      <a:lvl2pPr algn="l" rtl="0" eaLnBrk="1" fontAlgn="base" hangingPunct="1">
        <a:lnSpc>
          <a:spcPct val="85000"/>
        </a:lnSpc>
        <a:spcBef>
          <a:spcPct val="0"/>
        </a:spcBef>
        <a:spcAft>
          <a:spcPct val="0"/>
        </a:spcAft>
        <a:defRPr sz="2700" b="1">
          <a:solidFill>
            <a:schemeClr val="tx2"/>
          </a:solidFill>
          <a:latin typeface="Arial" charset="0"/>
        </a:defRPr>
      </a:lvl2pPr>
      <a:lvl3pPr algn="l" rtl="0" eaLnBrk="1" fontAlgn="base" hangingPunct="1">
        <a:lnSpc>
          <a:spcPct val="85000"/>
        </a:lnSpc>
        <a:spcBef>
          <a:spcPct val="0"/>
        </a:spcBef>
        <a:spcAft>
          <a:spcPct val="0"/>
        </a:spcAft>
        <a:defRPr sz="2700" b="1">
          <a:solidFill>
            <a:schemeClr val="tx2"/>
          </a:solidFill>
          <a:latin typeface="Arial" charset="0"/>
        </a:defRPr>
      </a:lvl3pPr>
      <a:lvl4pPr algn="l" rtl="0" eaLnBrk="1" fontAlgn="base" hangingPunct="1">
        <a:lnSpc>
          <a:spcPct val="85000"/>
        </a:lnSpc>
        <a:spcBef>
          <a:spcPct val="0"/>
        </a:spcBef>
        <a:spcAft>
          <a:spcPct val="0"/>
        </a:spcAft>
        <a:defRPr sz="2700" b="1">
          <a:solidFill>
            <a:schemeClr val="tx2"/>
          </a:solidFill>
          <a:latin typeface="Arial" charset="0"/>
        </a:defRPr>
      </a:lvl4pPr>
      <a:lvl5pPr algn="l" rtl="0" eaLnBrk="1" fontAlgn="base" hangingPunct="1">
        <a:lnSpc>
          <a:spcPct val="85000"/>
        </a:lnSpc>
        <a:spcBef>
          <a:spcPct val="0"/>
        </a:spcBef>
        <a:spcAft>
          <a:spcPct val="0"/>
        </a:spcAft>
        <a:defRPr sz="2700" b="1">
          <a:solidFill>
            <a:schemeClr val="tx2"/>
          </a:solidFill>
          <a:latin typeface="Arial" charset="0"/>
        </a:defRPr>
      </a:lvl5pPr>
      <a:lvl6pPr marL="380895" algn="l" rtl="0" eaLnBrk="1" fontAlgn="base" hangingPunct="1">
        <a:lnSpc>
          <a:spcPct val="85000"/>
        </a:lnSpc>
        <a:spcBef>
          <a:spcPct val="0"/>
        </a:spcBef>
        <a:spcAft>
          <a:spcPct val="0"/>
        </a:spcAft>
        <a:defRPr sz="2700" b="1">
          <a:solidFill>
            <a:srgbClr val="FF0000"/>
          </a:solidFill>
          <a:latin typeface="Arial" charset="0"/>
        </a:defRPr>
      </a:lvl6pPr>
      <a:lvl7pPr marL="761790" algn="l" rtl="0" eaLnBrk="1" fontAlgn="base" hangingPunct="1">
        <a:lnSpc>
          <a:spcPct val="85000"/>
        </a:lnSpc>
        <a:spcBef>
          <a:spcPct val="0"/>
        </a:spcBef>
        <a:spcAft>
          <a:spcPct val="0"/>
        </a:spcAft>
        <a:defRPr sz="2700" b="1">
          <a:solidFill>
            <a:srgbClr val="FF0000"/>
          </a:solidFill>
          <a:latin typeface="Arial" charset="0"/>
        </a:defRPr>
      </a:lvl7pPr>
      <a:lvl8pPr marL="1142683" algn="l" rtl="0" eaLnBrk="1" fontAlgn="base" hangingPunct="1">
        <a:lnSpc>
          <a:spcPct val="85000"/>
        </a:lnSpc>
        <a:spcBef>
          <a:spcPct val="0"/>
        </a:spcBef>
        <a:spcAft>
          <a:spcPct val="0"/>
        </a:spcAft>
        <a:defRPr sz="2700" b="1">
          <a:solidFill>
            <a:srgbClr val="FF0000"/>
          </a:solidFill>
          <a:latin typeface="Arial" charset="0"/>
        </a:defRPr>
      </a:lvl8pPr>
      <a:lvl9pPr marL="1523573" algn="l" rtl="0" eaLnBrk="1" fontAlgn="base" hangingPunct="1">
        <a:lnSpc>
          <a:spcPct val="85000"/>
        </a:lnSpc>
        <a:spcBef>
          <a:spcPct val="0"/>
        </a:spcBef>
        <a:spcAft>
          <a:spcPct val="0"/>
        </a:spcAft>
        <a:defRPr sz="2700" b="1">
          <a:solidFill>
            <a:srgbClr val="FF0000"/>
          </a:solidFill>
          <a:latin typeface="Arial" charset="0"/>
        </a:defRPr>
      </a:lvl9pPr>
    </p:titleStyle>
    <p:bodyStyle>
      <a:lvl1pPr marL="189124" indent="-189124" algn="l" rtl="0" eaLnBrk="1" fontAlgn="base" hangingPunct="1">
        <a:spcBef>
          <a:spcPts val="667"/>
        </a:spcBef>
        <a:spcAft>
          <a:spcPct val="0"/>
        </a:spcAft>
        <a:buChar char="•"/>
        <a:defRPr sz="1800">
          <a:solidFill>
            <a:schemeClr val="tx1"/>
          </a:solidFill>
          <a:latin typeface="+mn-lt"/>
          <a:ea typeface="+mn-ea"/>
          <a:cs typeface="+mn-cs"/>
        </a:defRPr>
      </a:lvl1pPr>
      <a:lvl2pPr marL="478763" indent="-194416" algn="l" rtl="0" eaLnBrk="1" fontAlgn="base" hangingPunct="1">
        <a:spcBef>
          <a:spcPct val="20000"/>
        </a:spcBef>
        <a:spcAft>
          <a:spcPct val="0"/>
        </a:spcAft>
        <a:buChar char="–"/>
        <a:defRPr sz="1600">
          <a:solidFill>
            <a:schemeClr val="tx1"/>
          </a:solidFill>
          <a:latin typeface="+mn-lt"/>
        </a:defRPr>
      </a:lvl2pPr>
      <a:lvl3pPr marL="711530" indent="-137548" algn="l" rtl="0" eaLnBrk="1" fontAlgn="base" hangingPunct="1">
        <a:spcBef>
          <a:spcPct val="15000"/>
        </a:spcBef>
        <a:spcAft>
          <a:spcPct val="0"/>
        </a:spcAft>
        <a:buChar char="•"/>
        <a:defRPr sz="1600">
          <a:solidFill>
            <a:schemeClr val="tx1"/>
          </a:solidFill>
          <a:latin typeface="+mn-lt"/>
        </a:defRPr>
      </a:lvl3pPr>
      <a:lvl4pPr marL="1001168" indent="-194416" algn="l" rtl="0" eaLnBrk="1" fontAlgn="base" hangingPunct="1">
        <a:spcBef>
          <a:spcPct val="5000"/>
        </a:spcBef>
        <a:spcAft>
          <a:spcPct val="0"/>
        </a:spcAft>
        <a:buChar char="–"/>
        <a:defRPr sz="1600">
          <a:solidFill>
            <a:schemeClr val="tx1"/>
          </a:solidFill>
          <a:latin typeface="+mn-lt"/>
        </a:defRPr>
      </a:lvl4pPr>
      <a:lvl5pPr marL="1240546" indent="-144163" algn="l" rtl="0" eaLnBrk="1" fontAlgn="base" hangingPunct="1">
        <a:spcBef>
          <a:spcPct val="0"/>
        </a:spcBef>
        <a:spcAft>
          <a:spcPct val="0"/>
        </a:spcAft>
        <a:buChar char="»"/>
        <a:defRPr sz="1600">
          <a:solidFill>
            <a:schemeClr val="tx1"/>
          </a:solidFill>
          <a:latin typeface="+mn-lt"/>
        </a:defRPr>
      </a:lvl5pPr>
      <a:lvl6pPr marL="1621441" indent="-144163" algn="l" rtl="0" eaLnBrk="1" fontAlgn="base" hangingPunct="1">
        <a:spcBef>
          <a:spcPct val="0"/>
        </a:spcBef>
        <a:spcAft>
          <a:spcPct val="0"/>
        </a:spcAft>
        <a:buChar char="»"/>
        <a:defRPr sz="1300">
          <a:solidFill>
            <a:schemeClr val="tx1"/>
          </a:solidFill>
          <a:latin typeface="+mn-lt"/>
        </a:defRPr>
      </a:lvl6pPr>
      <a:lvl7pPr marL="2002336" indent="-144163" algn="l" rtl="0" eaLnBrk="1" fontAlgn="base" hangingPunct="1">
        <a:spcBef>
          <a:spcPct val="0"/>
        </a:spcBef>
        <a:spcAft>
          <a:spcPct val="0"/>
        </a:spcAft>
        <a:buChar char="»"/>
        <a:defRPr sz="1300">
          <a:solidFill>
            <a:schemeClr val="tx1"/>
          </a:solidFill>
          <a:latin typeface="+mn-lt"/>
        </a:defRPr>
      </a:lvl7pPr>
      <a:lvl8pPr marL="2383230" indent="-144163" algn="l" rtl="0" eaLnBrk="1" fontAlgn="base" hangingPunct="1">
        <a:spcBef>
          <a:spcPct val="0"/>
        </a:spcBef>
        <a:spcAft>
          <a:spcPct val="0"/>
        </a:spcAft>
        <a:buChar char="»"/>
        <a:defRPr sz="1300">
          <a:solidFill>
            <a:schemeClr val="tx1"/>
          </a:solidFill>
          <a:latin typeface="+mn-lt"/>
        </a:defRPr>
      </a:lvl8pPr>
      <a:lvl9pPr marL="2764124" indent="-144163" algn="l" rtl="0" eaLnBrk="1" fontAlgn="base" hangingPunct="1">
        <a:spcBef>
          <a:spcPct val="0"/>
        </a:spcBef>
        <a:spcAft>
          <a:spcPct val="0"/>
        </a:spcAft>
        <a:buChar char="»"/>
        <a:defRPr sz="1300">
          <a:solidFill>
            <a:schemeClr val="tx1"/>
          </a:solidFill>
          <a:latin typeface="+mn-lt"/>
        </a:defRPr>
      </a:lvl9pPr>
    </p:bodyStyle>
    <p:otherStyle>
      <a:defPPr>
        <a:defRPr lang="en-US"/>
      </a:defPPr>
      <a:lvl1pPr marL="0" algn="l" defTabSz="761790" rtl="0" eaLnBrk="1" latinLnBrk="0" hangingPunct="1">
        <a:defRPr sz="1500" kern="1200">
          <a:solidFill>
            <a:schemeClr val="tx1"/>
          </a:solidFill>
          <a:latin typeface="+mn-lt"/>
          <a:ea typeface="+mn-ea"/>
          <a:cs typeface="+mn-cs"/>
        </a:defRPr>
      </a:lvl1pPr>
      <a:lvl2pPr marL="380895" algn="l" defTabSz="761790" rtl="0" eaLnBrk="1" latinLnBrk="0" hangingPunct="1">
        <a:defRPr sz="1500" kern="1200">
          <a:solidFill>
            <a:schemeClr val="tx1"/>
          </a:solidFill>
          <a:latin typeface="+mn-lt"/>
          <a:ea typeface="+mn-ea"/>
          <a:cs typeface="+mn-cs"/>
        </a:defRPr>
      </a:lvl2pPr>
      <a:lvl3pPr marL="761790" algn="l" defTabSz="761790" rtl="0" eaLnBrk="1" latinLnBrk="0" hangingPunct="1">
        <a:defRPr sz="1500" kern="1200">
          <a:solidFill>
            <a:schemeClr val="tx1"/>
          </a:solidFill>
          <a:latin typeface="+mn-lt"/>
          <a:ea typeface="+mn-ea"/>
          <a:cs typeface="+mn-cs"/>
        </a:defRPr>
      </a:lvl3pPr>
      <a:lvl4pPr marL="1142683" algn="l" defTabSz="761790" rtl="0" eaLnBrk="1" latinLnBrk="0" hangingPunct="1">
        <a:defRPr sz="1500" kern="1200">
          <a:solidFill>
            <a:schemeClr val="tx1"/>
          </a:solidFill>
          <a:latin typeface="+mn-lt"/>
          <a:ea typeface="+mn-ea"/>
          <a:cs typeface="+mn-cs"/>
        </a:defRPr>
      </a:lvl4pPr>
      <a:lvl5pPr marL="1523573" algn="l" defTabSz="761790" rtl="0" eaLnBrk="1" latinLnBrk="0" hangingPunct="1">
        <a:defRPr sz="1500" kern="1200">
          <a:solidFill>
            <a:schemeClr val="tx1"/>
          </a:solidFill>
          <a:latin typeface="+mn-lt"/>
          <a:ea typeface="+mn-ea"/>
          <a:cs typeface="+mn-cs"/>
        </a:defRPr>
      </a:lvl5pPr>
      <a:lvl6pPr marL="1904467" algn="l" defTabSz="761790" rtl="0" eaLnBrk="1" latinLnBrk="0" hangingPunct="1">
        <a:defRPr sz="1500" kern="1200">
          <a:solidFill>
            <a:schemeClr val="tx1"/>
          </a:solidFill>
          <a:latin typeface="+mn-lt"/>
          <a:ea typeface="+mn-ea"/>
          <a:cs typeface="+mn-cs"/>
        </a:defRPr>
      </a:lvl6pPr>
      <a:lvl7pPr marL="2285362" algn="l" defTabSz="761790" rtl="0" eaLnBrk="1" latinLnBrk="0" hangingPunct="1">
        <a:defRPr sz="1500" kern="1200">
          <a:solidFill>
            <a:schemeClr val="tx1"/>
          </a:solidFill>
          <a:latin typeface="+mn-lt"/>
          <a:ea typeface="+mn-ea"/>
          <a:cs typeface="+mn-cs"/>
        </a:defRPr>
      </a:lvl7pPr>
      <a:lvl8pPr marL="2666253" algn="l" defTabSz="761790" rtl="0" eaLnBrk="1" latinLnBrk="0" hangingPunct="1">
        <a:defRPr sz="1500" kern="1200">
          <a:solidFill>
            <a:schemeClr val="tx1"/>
          </a:solidFill>
          <a:latin typeface="+mn-lt"/>
          <a:ea typeface="+mn-ea"/>
          <a:cs typeface="+mn-cs"/>
        </a:defRPr>
      </a:lvl8pPr>
      <a:lvl9pPr marL="3047146" algn="l" defTabSz="76179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ti.com/legal/termsofsale.html"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ED430B41-3034-4777-B6DE-71856D985697}" type="slidenum">
              <a:rPr lang="en-US" smtClean="0">
                <a:solidFill>
                  <a:srgbClr val="000000"/>
                </a:solidFill>
              </a:rPr>
              <a:pPr>
                <a:defRPr/>
              </a:pPr>
              <a:t>1</a:t>
            </a:fld>
            <a:endParaRPr lang="en-US" dirty="0">
              <a:solidFill>
                <a:srgbClr val="000000"/>
              </a:solidFill>
            </a:endParaRPr>
          </a:p>
        </p:txBody>
      </p:sp>
      <p:sp>
        <p:nvSpPr>
          <p:cNvPr id="3" name="Rectangle 2"/>
          <p:cNvSpPr/>
          <p:nvPr/>
        </p:nvSpPr>
        <p:spPr>
          <a:xfrm>
            <a:off x="175729" y="513219"/>
            <a:ext cx="8786191" cy="3862596"/>
          </a:xfrm>
          <a:prstGeom prst="rect">
            <a:avLst/>
          </a:prstGeom>
        </p:spPr>
        <p:txBody>
          <a:bodyPr wrap="square">
            <a:spAutoFit/>
          </a:bodyPr>
          <a:lstStyle/>
          <a:p>
            <a:r>
              <a:rPr lang="en-US" b="1" dirty="0">
                <a:solidFill>
                  <a:srgbClr val="333333"/>
                </a:solidFill>
                <a:latin typeface="Calibri" panose="020F0502020204030204" pitchFamily="34" charset="0"/>
                <a:cs typeface="+mn-cs"/>
              </a:rPr>
              <a:t>Important notice and disclaimer</a:t>
            </a:r>
          </a:p>
          <a:p>
            <a:endParaRPr lang="en-US" sz="1100" dirty="0">
              <a:solidFill>
                <a:srgbClr val="555555"/>
              </a:solidFill>
              <a:latin typeface="Calibri" panose="020F0502020204030204" pitchFamily="34" charset="0"/>
              <a:cs typeface="+mn-cs"/>
            </a:endParaRPr>
          </a:p>
          <a:p>
            <a:r>
              <a:rPr lang="en-US" sz="1200" dirty="0">
                <a:solidFill>
                  <a:srgbClr val="555555"/>
                </a:solidFill>
                <a:latin typeface="Calibri" panose="020F0502020204030204" pitchFamily="34" charset="0"/>
                <a:cs typeface="+mn-cs"/>
              </a:rPr>
              <a:t>TI PROVIDES TECHNICAL AND RELIABILITY DATA (INCLUDING DATASHEETS), DESIGN RESOURCES (INCLUDING REFERENCE DESIGNS), APPLICATION OR OTHER DESIGN ADVICE, WEB TOOLS, SAFETY INFORMATION, AND OTHER RESOURCES “AS IS” AND WITH ALL FAULTS, AND DISCLAIMS ALL WARRANTIES, EXPRESS AND IMPLIED, INCLUDING WITHOUT LIMITATION ANY IMPLIED WARRANTIES OF MERCHANTABILITY, FITNESS FOR A PARTICULAR PURPOSE OR NON-INFRINGEMENT OF THIRD PARTY INTELLECTUAL PROPERTY RIGHTS.</a:t>
            </a:r>
          </a:p>
          <a:p>
            <a:endParaRPr lang="en-US" sz="1200" dirty="0">
              <a:solidFill>
                <a:srgbClr val="555555"/>
              </a:solidFill>
              <a:latin typeface="Calibri" panose="020F0502020204030204" pitchFamily="34" charset="0"/>
              <a:cs typeface="+mn-cs"/>
            </a:endParaRPr>
          </a:p>
          <a:p>
            <a:r>
              <a:rPr lang="en-US" sz="1200" dirty="0">
                <a:solidFill>
                  <a:srgbClr val="555555"/>
                </a:solidFill>
                <a:latin typeface="Calibri" panose="020F0502020204030204" pitchFamily="34" charset="0"/>
                <a:cs typeface="+mn-cs"/>
              </a:rPr>
              <a:t>These resources are intended for skilled developers designing with TI products. You are solely responsible for (1) selecting the appropriate TI products for your application, (2) designing, validating and testing your application, and (3) ensuring your application meets applicable standards, and any other safety, security, or other requirements.</a:t>
            </a:r>
          </a:p>
          <a:p>
            <a:endParaRPr lang="en-US" sz="1200" dirty="0">
              <a:solidFill>
                <a:srgbClr val="555555"/>
              </a:solidFill>
              <a:latin typeface="Calibri" panose="020F0502020204030204" pitchFamily="34" charset="0"/>
              <a:cs typeface="+mn-cs"/>
            </a:endParaRPr>
          </a:p>
          <a:p>
            <a:r>
              <a:rPr lang="en-US" sz="1200" dirty="0">
                <a:solidFill>
                  <a:srgbClr val="555555"/>
                </a:solidFill>
                <a:latin typeface="Calibri" panose="020F0502020204030204" pitchFamily="34" charset="0"/>
                <a:cs typeface="+mn-cs"/>
              </a:rPr>
              <a:t>These resources are subject to change without notice. TI grants you permission to use these resources only for development of an application that uses the TI products described in the resource. Other reproduction and display of these resources is prohibited. No license is granted to any other TI intellectual property right or to any third party intellectual property right. TI disclaims responsibility for, and you will fully indemnify TI and its representatives against, any claims, damages, costs, losses, and liabilities arising out of your use of these resources.</a:t>
            </a:r>
          </a:p>
          <a:p>
            <a:endParaRPr lang="en-US" sz="1200" dirty="0">
              <a:solidFill>
                <a:srgbClr val="555555"/>
              </a:solidFill>
              <a:latin typeface="Calibri" panose="020F0502020204030204" pitchFamily="34" charset="0"/>
              <a:cs typeface="+mn-cs"/>
            </a:endParaRPr>
          </a:p>
          <a:p>
            <a:r>
              <a:rPr lang="en-US" sz="1200" dirty="0">
                <a:solidFill>
                  <a:srgbClr val="555555"/>
                </a:solidFill>
                <a:latin typeface="Calibri" panose="020F0502020204030204" pitchFamily="34" charset="0"/>
                <a:cs typeface="+mn-cs"/>
              </a:rPr>
              <a:t>TI’s products are provided subject to </a:t>
            </a:r>
            <a:r>
              <a:rPr lang="en-US" sz="1200" dirty="0">
                <a:solidFill>
                  <a:srgbClr val="AA6666"/>
                </a:solidFill>
                <a:latin typeface="Calibri" panose="020F0502020204030204" pitchFamily="34" charset="0"/>
                <a:cs typeface="+mn-cs"/>
                <a:hlinkClick r:id="rId2"/>
              </a:rPr>
              <a:t>TI’s Terms of Sale</a:t>
            </a:r>
            <a:r>
              <a:rPr lang="en-US" sz="1200" dirty="0">
                <a:solidFill>
                  <a:srgbClr val="555555"/>
                </a:solidFill>
                <a:latin typeface="Calibri" panose="020F0502020204030204" pitchFamily="34" charset="0"/>
                <a:cs typeface="+mn-cs"/>
              </a:rPr>
              <a:t> or other applicable terms available either on ti.com or provided in conjunction with such TI products. TI’s provision of these resources does not expand or otherwise alter TI’s applicable warranties or warranty disclaimers for TI products.</a:t>
            </a:r>
          </a:p>
        </p:txBody>
      </p:sp>
    </p:spTree>
    <p:extLst>
      <p:ext uri="{BB962C8B-B14F-4D97-AF65-F5344CB8AC3E}">
        <p14:creationId xmlns:p14="http://schemas.microsoft.com/office/powerpoint/2010/main" val="791233285"/>
      </p:ext>
    </p:extLst>
  </p:cSld>
  <p:clrMapOvr>
    <a:masterClrMapping/>
  </p:clrMapOvr>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8631CA30-24D9-4364-9488-FDB07E7FECF5}" vid="{48BA85CE-0C6B-49C4-A166-2FCF3F2F44D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TI NDA Restrictions</Template>
  <TotalTime>5</TotalTime>
  <Words>291</Words>
  <Application>Microsoft Office PowerPoint</Application>
  <PresentationFormat>On-screen Show (16:9)</PresentationFormat>
  <Paragraphs>10</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FinalPowerpoint</vt:lpstr>
      <vt:lpstr>PowerPoint Presentation</vt:lpstr>
    </vt:vector>
  </TitlesOfParts>
  <Company>Texas Instruments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Dhanabalan, Gerold</dc:creator>
  <cp:keywords>NDA Restrictions</cp:keywords>
  <cp:lastModifiedBy>Dhanabalan, Gerold</cp:lastModifiedBy>
  <cp:revision>4</cp:revision>
  <dcterms:created xsi:type="dcterms:W3CDTF">2021-10-06T14:32:20Z</dcterms:created>
  <dcterms:modified xsi:type="dcterms:W3CDTF">2021-12-10T16:34:42Z</dcterms:modified>
</cp:coreProperties>
</file>