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8" r:id="rId2"/>
    <p:sldId id="271" r:id="rId3"/>
    <p:sldId id="269" r:id="rId4"/>
    <p:sldId id="270" r:id="rId5"/>
  </p:sldIdLst>
  <p:sldSz cx="9144000" cy="5143500" type="screen16x9"/>
  <p:notesSz cx="9296400" cy="14770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285362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666253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047146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4652">
          <p15:clr>
            <a:srgbClr val="A4A3A4"/>
          </p15:clr>
        </p15:guide>
        <p15:guide id="2" pos="29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65" autoAdjust="0"/>
    <p:restoredTop sz="94598" autoAdjust="0"/>
  </p:normalViewPr>
  <p:slideViewPr>
    <p:cSldViewPr snapToGrid="0">
      <p:cViewPr>
        <p:scale>
          <a:sx n="125" d="100"/>
          <a:sy n="125" d="100"/>
        </p:scale>
        <p:origin x="-1476" y="-630"/>
      </p:cViewPr>
      <p:guideLst>
        <p:guide orient="horz" pos="162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-1512" y="-90"/>
      </p:cViewPr>
      <p:guideLst>
        <p:guide orient="horz" pos="4652"/>
        <p:guide pos="29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8D56EAE8-38CB-4EE5-8A34-F5F49B68F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07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74638" y="1108075"/>
            <a:ext cx="9845676" cy="5538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854" y="7016308"/>
            <a:ext cx="7436693" cy="664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BED2394B-E06C-4DC9-BCC2-551C3DED9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35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362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253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146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33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0895" indent="0">
              <a:buNone/>
              <a:defRPr sz="1500"/>
            </a:lvl2pPr>
            <a:lvl3pPr marL="761790" indent="0">
              <a:buNone/>
              <a:defRPr sz="1300"/>
            </a:lvl3pPr>
            <a:lvl4pPr marL="1142683" indent="0">
              <a:buNone/>
              <a:defRPr sz="1200"/>
            </a:lvl4pPr>
            <a:lvl5pPr marL="1523573" indent="0">
              <a:buNone/>
              <a:defRPr sz="1200"/>
            </a:lvl5pPr>
            <a:lvl6pPr marL="1904467" indent="0">
              <a:buNone/>
              <a:defRPr sz="1200"/>
            </a:lvl6pPr>
            <a:lvl7pPr marL="2285362" indent="0">
              <a:buNone/>
              <a:defRPr sz="1200"/>
            </a:lvl7pPr>
            <a:lvl8pPr marL="2666253" indent="0">
              <a:buNone/>
              <a:defRPr sz="1200"/>
            </a:lvl8pPr>
            <a:lvl9pPr marL="304714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4537472"/>
            <a:ext cx="2133600" cy="15478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118DC-F0C3-4C61-9EEA-2C495CD04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889398"/>
            <a:ext cx="4157663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8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48F6-AAA9-4A8D-A869-511B3DFE3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35C9-3222-4444-B33E-8AB075BE8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2F08-588C-488E-A5AB-DF69250DE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30B41-3034-4777-B6DE-71856D985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8"/>
          </a:xfrm>
        </p:spPr>
        <p:txBody>
          <a:bodyPr anchor="b"/>
          <a:lstStyle>
            <a:lvl1pPr algn="l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8298"/>
          </a:xfrm>
        </p:spPr>
        <p:txBody>
          <a:bodyPr/>
          <a:lstStyle>
            <a:lvl1pPr marL="0" indent="0">
              <a:buNone/>
              <a:defRPr sz="1700"/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7EEC-B5BC-42C5-B73F-31CC660D4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3"/>
          </a:xfrm>
        </p:spPr>
        <p:txBody>
          <a:bodyPr anchor="b"/>
          <a:lstStyle>
            <a:lvl1pPr algn="l">
              <a:defRPr sz="23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0895" indent="0">
              <a:buNone/>
              <a:defRPr sz="2300"/>
            </a:lvl2pPr>
            <a:lvl3pPr marL="761790" indent="0">
              <a:buNone/>
              <a:defRPr sz="2000"/>
            </a:lvl3pPr>
            <a:lvl4pPr marL="1142683" indent="0">
              <a:buNone/>
              <a:defRPr sz="1700"/>
            </a:lvl4pPr>
            <a:lvl5pPr marL="1523573" indent="0">
              <a:buNone/>
              <a:defRPr sz="1700"/>
            </a:lvl5pPr>
            <a:lvl6pPr marL="1904467" indent="0">
              <a:buNone/>
              <a:defRPr sz="1700"/>
            </a:lvl6pPr>
            <a:lvl7pPr marL="2285362" indent="0">
              <a:buNone/>
              <a:defRPr sz="1700"/>
            </a:lvl7pPr>
            <a:lvl8pPr marL="2666253" indent="0">
              <a:buNone/>
              <a:defRPr sz="1700"/>
            </a:lvl8pPr>
            <a:lvl9pPr marL="3047146" indent="0">
              <a:buNone/>
              <a:defRPr sz="17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Aft>
                <a:spcPct val="0"/>
              </a:spcAft>
              <a:buNone/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5F34B-1C25-4090-A4A7-9CEE84F43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E2BCE-81FD-49AD-8F3F-8C803C0A8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07157"/>
            <a:ext cx="2141537" cy="430172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07157"/>
            <a:ext cx="6275388" cy="430172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3E699-3BC5-4E82-A48B-54CC42B0E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9AC919B-4D01-4240-BDFD-860B66B017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6263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656105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3F557F9C-1201-3A47-8D2D-7E98BF45F0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6263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1276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DD158AE-82CC-924D-B2D9-111EE21E38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6263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545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BC35851-DCE0-F247-A73D-CE5DAF7E1A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6263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236614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86DE67D-74D6-E24F-A53E-44A9C5B752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6263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54041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F552890-0675-5942-BD45-247DCD612F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264" y="86"/>
            <a:ext cx="9166479" cy="5143413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5571E-02C7-4909-A943-092A83DD34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-12526" y="4706938"/>
            <a:ext cx="8826500" cy="388620"/>
            <a:chOff x="0" y="6321425"/>
            <a:chExt cx="10591800" cy="46634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18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0444707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B06B6E4-36B5-2A4D-8795-84CABEE4FA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C7E7816-A48B-4805-9A47-CE865F4F101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6263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390289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7"/>
            <a:ext cx="8467725" cy="3709449"/>
          </a:xfrm>
        </p:spPr>
        <p:txBody>
          <a:bodyPr/>
          <a:lstStyle>
            <a:lvl1pPr>
              <a:spcBef>
                <a:spcPts val="667"/>
              </a:spcBef>
              <a:defRPr/>
            </a:lvl1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888F-6AF7-4263-B69D-592D8C33B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3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41910" y="4743450"/>
            <a:ext cx="874014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63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794149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4537472"/>
            <a:ext cx="2133600" cy="1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pPr>
              <a:defRPr/>
            </a:pPr>
            <a:fld id="{B6C70261-DCF8-4A97-9502-E8EEF2364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25" r:id="rId7"/>
    <p:sldLayoutId id="2147483733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5pPr>
      <a:lvl6pPr marL="380895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6pPr>
      <a:lvl7pPr marL="761790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7pPr>
      <a:lvl8pPr marL="114268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8pPr>
      <a:lvl9pPr marL="152357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9pPr>
    </p:titleStyle>
    <p:bodyStyle>
      <a:lvl1pPr marL="189124" indent="-189124" algn="l" rtl="0" eaLnBrk="0" fontAlgn="base" hangingPunct="0">
        <a:spcBef>
          <a:spcPts val="667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78763" indent="-194416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711530" indent="-137548" algn="l" rtl="0" eaLnBrk="0" fontAlgn="base" hangingPunct="0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01168" indent="-194416" algn="l" rtl="0" eaLnBrk="0" fontAlgn="base" hangingPunct="0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240546" indent="-144163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621441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002336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2383230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2764124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895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79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68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57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467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362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25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146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.com/lit/ds/symlink/lmz14203h.pdf#page=16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2D6A2B-6165-CE42-999E-B335C3955B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Sakura Preliminary Review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0AD5416-24D3-874B-B7F4-294C08D713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400" dirty="0" smtClean="0"/>
              <a:t>Jimmy Hua</a:t>
            </a:r>
          </a:p>
          <a:p>
            <a:r>
              <a:rPr lang="en-US" sz="1400" dirty="0" smtClean="0"/>
              <a:t>04-06-20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880F435-1A45-8646-85EE-468EF83DC9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E7816-A48B-4805-9A47-CE865F4F101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98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880F435-1A45-8646-85EE-468EF83DC9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E7816-A48B-4805-9A47-CE865F4F101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" y="1424104"/>
            <a:ext cx="8957310" cy="2407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26920" y="304800"/>
            <a:ext cx="48445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>
                <a:solidFill>
                  <a:schemeClr val="bg1"/>
                </a:solidFill>
              </a:rPr>
              <a:t>Customer Failure Description</a:t>
            </a:r>
            <a:endParaRPr lang="en-US" sz="28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77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E7816-A48B-4805-9A47-CE865F4F101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6" y="674029"/>
            <a:ext cx="5337174" cy="3802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30350" y="4733133"/>
            <a:ext cx="63055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www.ti.com/lit/ds/symlink/lmz14203h.pdf#page=16</a:t>
            </a:r>
            <a:endParaRPr lang="en-US" sz="1400" dirty="0" smtClean="0"/>
          </a:p>
          <a:p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530350" y="215900"/>
            <a:ext cx="544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Datasheet Typical Application Recommendation</a:t>
            </a:r>
            <a:endParaRPr lang="en-US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684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E7816-A48B-4805-9A47-CE865F4F101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33" y="525240"/>
            <a:ext cx="4846971" cy="3527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27650" y="625386"/>
            <a:ext cx="38163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Schematic Review Check List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Follows typical schematic listed in previous slide: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>
                <a:solidFill>
                  <a:schemeClr val="bg1"/>
                </a:solidFill>
              </a:rPr>
              <a:t>CIN (10µF) (√)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>
                <a:solidFill>
                  <a:schemeClr val="bg1"/>
                </a:solidFill>
              </a:rPr>
              <a:t>Ron (499k</a:t>
            </a:r>
            <a:r>
              <a:rPr lang="el-GR" sz="1200" dirty="0" smtClean="0">
                <a:solidFill>
                  <a:schemeClr val="bg1"/>
                </a:solidFill>
              </a:rPr>
              <a:t>Ω</a:t>
            </a:r>
            <a:r>
              <a:rPr lang="en-US" sz="1200" dirty="0" smtClean="0">
                <a:solidFill>
                  <a:schemeClr val="bg1"/>
                </a:solidFill>
              </a:rPr>
              <a:t>) (</a:t>
            </a:r>
            <a:r>
              <a:rPr lang="en-US" sz="1200" dirty="0">
                <a:solidFill>
                  <a:schemeClr val="bg1"/>
                </a:solidFill>
              </a:rPr>
              <a:t>√</a:t>
            </a:r>
            <a:r>
              <a:rPr lang="en-US" sz="1200" dirty="0" smtClean="0">
                <a:solidFill>
                  <a:schemeClr val="bg1"/>
                </a:solidFill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err="1" smtClean="0">
                <a:solidFill>
                  <a:schemeClr val="bg1"/>
                </a:solidFill>
              </a:rPr>
              <a:t>Css</a:t>
            </a:r>
            <a:r>
              <a:rPr lang="en-US" sz="1200" dirty="0" smtClean="0">
                <a:solidFill>
                  <a:schemeClr val="bg1"/>
                </a:solidFill>
              </a:rPr>
              <a:t> (4700pF) (</a:t>
            </a:r>
            <a:r>
              <a:rPr lang="en-US" sz="1200" dirty="0">
                <a:solidFill>
                  <a:schemeClr val="bg1"/>
                </a:solidFill>
              </a:rPr>
              <a:t>√</a:t>
            </a:r>
            <a:r>
              <a:rPr lang="en-US" sz="1200" dirty="0" smtClean="0">
                <a:solidFill>
                  <a:schemeClr val="bg1"/>
                </a:solidFill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err="1" smtClean="0">
                <a:solidFill>
                  <a:schemeClr val="bg1"/>
                </a:solidFill>
              </a:rPr>
              <a:t>Rfbt</a:t>
            </a:r>
            <a:r>
              <a:rPr lang="en-US" sz="1200" dirty="0" smtClean="0">
                <a:solidFill>
                  <a:schemeClr val="bg1"/>
                </a:solidFill>
              </a:rPr>
              <a:t> (34k</a:t>
            </a:r>
            <a:r>
              <a:rPr lang="el-GR" sz="1200" dirty="0" smtClean="0">
                <a:solidFill>
                  <a:schemeClr val="bg1"/>
                </a:solidFill>
              </a:rPr>
              <a:t>Ω</a:t>
            </a:r>
            <a:r>
              <a:rPr lang="en-US" sz="1200" dirty="0" smtClean="0">
                <a:solidFill>
                  <a:schemeClr val="bg1"/>
                </a:solidFill>
              </a:rPr>
              <a:t>)/</a:t>
            </a:r>
            <a:r>
              <a:rPr lang="en-US" sz="1200" dirty="0" err="1" smtClean="0">
                <a:solidFill>
                  <a:schemeClr val="bg1"/>
                </a:solidFill>
              </a:rPr>
              <a:t>Rfbb</a:t>
            </a:r>
            <a:r>
              <a:rPr lang="en-US" sz="1200" dirty="0" smtClean="0">
                <a:solidFill>
                  <a:schemeClr val="bg1"/>
                </a:solidFill>
              </a:rPr>
              <a:t>(1.18k</a:t>
            </a:r>
            <a:r>
              <a:rPr lang="el-GR" sz="1200" dirty="0">
                <a:solidFill>
                  <a:schemeClr val="bg1"/>
                </a:solidFill>
              </a:rPr>
              <a:t> Ω</a:t>
            </a:r>
            <a:r>
              <a:rPr lang="en-US" sz="1200" dirty="0" smtClean="0">
                <a:solidFill>
                  <a:schemeClr val="bg1"/>
                </a:solidFill>
              </a:rPr>
              <a:t>) (</a:t>
            </a:r>
            <a:r>
              <a:rPr lang="en-US" sz="1200" dirty="0">
                <a:solidFill>
                  <a:schemeClr val="bg1"/>
                </a:solidFill>
              </a:rPr>
              <a:t>√</a:t>
            </a:r>
            <a:r>
              <a:rPr lang="en-US" sz="1200" dirty="0" smtClean="0">
                <a:solidFill>
                  <a:schemeClr val="bg1"/>
                </a:solidFill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err="1" smtClean="0">
                <a:solidFill>
                  <a:schemeClr val="bg1"/>
                </a:solidFill>
              </a:rPr>
              <a:t>Cff</a:t>
            </a:r>
            <a:r>
              <a:rPr lang="en-US" sz="1200" dirty="0" smtClean="0">
                <a:solidFill>
                  <a:schemeClr val="bg1"/>
                </a:solidFill>
              </a:rPr>
              <a:t> (0.022µF) </a:t>
            </a:r>
            <a:r>
              <a:rPr lang="en-US" sz="1200" dirty="0">
                <a:solidFill>
                  <a:schemeClr val="bg1"/>
                </a:solidFill>
              </a:rPr>
              <a:t>(√</a:t>
            </a:r>
            <a:r>
              <a:rPr lang="en-US" sz="1200" dirty="0" smtClean="0">
                <a:solidFill>
                  <a:schemeClr val="bg1"/>
                </a:solidFill>
              </a:rPr>
              <a:t>)</a:t>
            </a:r>
            <a:endParaRPr lang="en-US" sz="1200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>
                <a:solidFill>
                  <a:schemeClr val="bg1"/>
                </a:solidFill>
              </a:rPr>
              <a:t>Comments account for minimizing trace length to keep component positioned as close as possible to respective pins </a:t>
            </a:r>
            <a:r>
              <a:rPr lang="en-US" sz="1200" dirty="0">
                <a:solidFill>
                  <a:schemeClr val="bg1"/>
                </a:solidFill>
              </a:rPr>
              <a:t>(√)</a:t>
            </a:r>
          </a:p>
          <a:p>
            <a:pPr marL="342900" indent="-342900">
              <a:buFont typeface="+mj-lt"/>
              <a:buAutoNum type="arabicPeriod"/>
            </a:pPr>
            <a:endParaRPr lang="en-US" sz="1200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1200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1550" y="117808"/>
            <a:ext cx="2480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Customer Schematic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27650" y="2819400"/>
            <a:ext cx="374777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chemeClr val="bg1"/>
                </a:solidFill>
              </a:rPr>
              <a:t>Suggestion</a:t>
            </a:r>
          </a:p>
          <a:p>
            <a:r>
              <a:rPr lang="en-US" sz="1100" dirty="0" smtClean="0">
                <a:solidFill>
                  <a:schemeClr val="bg1"/>
                </a:solidFill>
              </a:rPr>
              <a:t>Check all connections to 36VI: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solidFill>
                  <a:schemeClr val="bg1"/>
                </a:solidFill>
              </a:rPr>
              <a:t>Check if U15 (LTC4079)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smtClean="0">
                <a:solidFill>
                  <a:schemeClr val="bg1"/>
                </a:solidFill>
              </a:rPr>
              <a:t>is also shorted to ground or </a:t>
            </a:r>
            <a:r>
              <a:rPr lang="en-US" sz="1100" dirty="0" smtClean="0">
                <a:solidFill>
                  <a:schemeClr val="bg1"/>
                </a:solidFill>
              </a:rPr>
              <a:t>not. Can U9 be isolated and retest for input short by removing U15 input connection.</a:t>
            </a:r>
            <a:endParaRPr lang="en-US" sz="1100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solidFill>
                  <a:schemeClr val="bg1"/>
                </a:solidFill>
              </a:rPr>
              <a:t>Check F1 (8A fuse) and see if it is damaged or not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solidFill>
                  <a:schemeClr val="bg1"/>
                </a:solidFill>
              </a:rPr>
              <a:t>Make sure none of the jumpers J17,J21,J23,J27 have any physical shorts between pin 1|2 and pin 3|4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27650" y="2610683"/>
            <a:ext cx="3853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Schematic follows typical recommendation</a:t>
            </a:r>
            <a:endParaRPr lang="en-US" sz="1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684075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</TotalTime>
  <Words>165</Words>
  <Application>Microsoft Office PowerPoint</Application>
  <PresentationFormat>On-screen Show (16:9)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FinalPowerpoint</vt:lpstr>
      <vt:lpstr>Sakura Preliminary Review</vt:lpstr>
      <vt:lpstr>PowerPoint Presentation</vt:lpstr>
      <vt:lpstr>PowerPoint Presentation</vt:lpstr>
      <vt:lpstr>PowerPoint Presentation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k-drews@ti.com</dc:creator>
  <cp:lastModifiedBy>Jimmy Hua</cp:lastModifiedBy>
  <cp:revision>117</cp:revision>
  <dcterms:created xsi:type="dcterms:W3CDTF">2007-12-19T20:51:45Z</dcterms:created>
  <dcterms:modified xsi:type="dcterms:W3CDTF">2020-04-06T22:28:19Z</dcterms:modified>
</cp:coreProperties>
</file>