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8" r:id="rId2"/>
    <p:sldId id="271" r:id="rId3"/>
    <p:sldId id="269" r:id="rId4"/>
    <p:sldId id="270" r:id="rId5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598" autoAdjust="0"/>
  </p:normalViewPr>
  <p:slideViewPr>
    <p:cSldViewPr snapToGrid="0">
      <p:cViewPr>
        <p:scale>
          <a:sx n="125" d="100"/>
          <a:sy n="125" d="100"/>
        </p:scale>
        <p:origin x="-1476" y="-630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276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545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23661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5404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044470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39028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25" r:id="rId7"/>
    <p:sldLayoutId id="2147483733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.com/lit/ds/symlink/lmz14203h.pdf#page=16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2D6A2B-6165-CE42-999E-B335C3955B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Sakura Preliminary 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0AD5416-24D3-874B-B7F4-294C08D71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400" dirty="0" smtClean="0"/>
              <a:t>Jimmy Hua</a:t>
            </a:r>
          </a:p>
          <a:p>
            <a:r>
              <a:rPr lang="en-US" sz="1400" dirty="0" smtClean="0"/>
              <a:t>04-06-20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880F435-1A45-8646-85EE-468EF83DC9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9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880F435-1A45-8646-85EE-468EF83DC9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" y="1424104"/>
            <a:ext cx="8957310" cy="240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6920" y="304800"/>
            <a:ext cx="4844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>
                <a:solidFill>
                  <a:schemeClr val="bg1"/>
                </a:solidFill>
              </a:rPr>
              <a:t>Customer Failure Description</a:t>
            </a:r>
            <a:endParaRPr lang="en-US" sz="28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7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6" y="674029"/>
            <a:ext cx="5337174" cy="380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30350" y="4733133"/>
            <a:ext cx="6305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www.ti.com/lit/ds/symlink/lmz14203h.pdf#page=16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530350" y="215900"/>
            <a:ext cx="544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Datasheet Typical Application Recommendation</a:t>
            </a:r>
            <a:endParaRPr lang="en-US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8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33" y="525240"/>
            <a:ext cx="4846971" cy="3527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27650" y="625386"/>
            <a:ext cx="38163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Schematic Review Check List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Follows typical schematic listed in previous slide: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CIN (10µF) (√)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Ron (499k</a:t>
            </a:r>
            <a:r>
              <a:rPr lang="el-GR" sz="1200" dirty="0" smtClean="0">
                <a:solidFill>
                  <a:schemeClr val="bg1"/>
                </a:solidFill>
              </a:rPr>
              <a:t>Ω</a:t>
            </a:r>
            <a:r>
              <a:rPr lang="en-US" sz="1200" dirty="0" smtClean="0">
                <a:solidFill>
                  <a:schemeClr val="bg1"/>
                </a:solidFill>
              </a:rPr>
              <a:t>) (</a:t>
            </a:r>
            <a:r>
              <a:rPr lang="en-US" sz="1200" dirty="0">
                <a:solidFill>
                  <a:schemeClr val="bg1"/>
                </a:solidFill>
              </a:rPr>
              <a:t>√</a:t>
            </a:r>
            <a:r>
              <a:rPr lang="en-US" sz="1200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err="1" smtClean="0">
                <a:solidFill>
                  <a:schemeClr val="bg1"/>
                </a:solidFill>
              </a:rPr>
              <a:t>Css</a:t>
            </a:r>
            <a:r>
              <a:rPr lang="en-US" sz="1200" dirty="0" smtClean="0">
                <a:solidFill>
                  <a:schemeClr val="bg1"/>
                </a:solidFill>
              </a:rPr>
              <a:t> (4700pF) (</a:t>
            </a:r>
            <a:r>
              <a:rPr lang="en-US" sz="1200" dirty="0">
                <a:solidFill>
                  <a:schemeClr val="bg1"/>
                </a:solidFill>
              </a:rPr>
              <a:t>√</a:t>
            </a:r>
            <a:r>
              <a:rPr lang="en-US" sz="1200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err="1" smtClean="0">
                <a:solidFill>
                  <a:schemeClr val="bg1"/>
                </a:solidFill>
              </a:rPr>
              <a:t>Rfbt</a:t>
            </a:r>
            <a:r>
              <a:rPr lang="en-US" sz="1200" dirty="0" smtClean="0">
                <a:solidFill>
                  <a:schemeClr val="bg1"/>
                </a:solidFill>
              </a:rPr>
              <a:t> (34k</a:t>
            </a:r>
            <a:r>
              <a:rPr lang="el-GR" sz="1200" dirty="0" smtClean="0">
                <a:solidFill>
                  <a:schemeClr val="bg1"/>
                </a:solidFill>
              </a:rPr>
              <a:t>Ω</a:t>
            </a:r>
            <a:r>
              <a:rPr lang="en-US" sz="1200" dirty="0" smtClean="0">
                <a:solidFill>
                  <a:schemeClr val="bg1"/>
                </a:solidFill>
              </a:rPr>
              <a:t>)/</a:t>
            </a:r>
            <a:r>
              <a:rPr lang="en-US" sz="1200" dirty="0" err="1" smtClean="0">
                <a:solidFill>
                  <a:schemeClr val="bg1"/>
                </a:solidFill>
              </a:rPr>
              <a:t>Rfbb</a:t>
            </a:r>
            <a:r>
              <a:rPr lang="en-US" sz="1200" dirty="0" smtClean="0">
                <a:solidFill>
                  <a:schemeClr val="bg1"/>
                </a:solidFill>
              </a:rPr>
              <a:t>(1.18k</a:t>
            </a:r>
            <a:r>
              <a:rPr lang="el-GR" sz="1200" dirty="0">
                <a:solidFill>
                  <a:schemeClr val="bg1"/>
                </a:solidFill>
              </a:rPr>
              <a:t> Ω</a:t>
            </a:r>
            <a:r>
              <a:rPr lang="en-US" sz="1200" dirty="0" smtClean="0">
                <a:solidFill>
                  <a:schemeClr val="bg1"/>
                </a:solidFill>
              </a:rPr>
              <a:t>) (</a:t>
            </a:r>
            <a:r>
              <a:rPr lang="en-US" sz="1200" dirty="0">
                <a:solidFill>
                  <a:schemeClr val="bg1"/>
                </a:solidFill>
              </a:rPr>
              <a:t>√</a:t>
            </a:r>
            <a:r>
              <a:rPr lang="en-US" sz="1200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err="1" smtClean="0">
                <a:solidFill>
                  <a:schemeClr val="bg1"/>
                </a:solidFill>
              </a:rPr>
              <a:t>Cff</a:t>
            </a:r>
            <a:r>
              <a:rPr lang="en-US" sz="1200" dirty="0" smtClean="0">
                <a:solidFill>
                  <a:schemeClr val="bg1"/>
                </a:solidFill>
              </a:rPr>
              <a:t> (0.022µF) </a:t>
            </a:r>
            <a:r>
              <a:rPr lang="en-US" sz="1200" dirty="0">
                <a:solidFill>
                  <a:schemeClr val="bg1"/>
                </a:solidFill>
              </a:rPr>
              <a:t>(√</a:t>
            </a:r>
            <a:r>
              <a:rPr lang="en-US" sz="1200" dirty="0" smtClean="0">
                <a:solidFill>
                  <a:schemeClr val="bg1"/>
                </a:solidFill>
              </a:rPr>
              <a:t>)</a:t>
            </a:r>
            <a:endParaRPr lang="en-US" sz="12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Comments account for minimizing trace length to keep component positioned as close as possible to respective pins </a:t>
            </a:r>
            <a:r>
              <a:rPr lang="en-US" sz="1200" dirty="0">
                <a:solidFill>
                  <a:schemeClr val="bg1"/>
                </a:solidFill>
              </a:rPr>
              <a:t>(√)</a:t>
            </a:r>
          </a:p>
          <a:p>
            <a:pPr marL="342900" indent="-342900">
              <a:buFont typeface="+mj-lt"/>
              <a:buAutoNum type="arabicPeriod"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sz="12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550" y="117808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Customer Schematic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7650" y="2819400"/>
            <a:ext cx="374777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bg1"/>
                </a:solidFill>
              </a:rPr>
              <a:t>Suggestion</a:t>
            </a:r>
          </a:p>
          <a:p>
            <a:r>
              <a:rPr lang="en-US" sz="1100" dirty="0" smtClean="0">
                <a:solidFill>
                  <a:schemeClr val="bg1"/>
                </a:solidFill>
              </a:rPr>
              <a:t>Check all connections to 36VI: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solidFill>
                  <a:schemeClr val="bg1"/>
                </a:solidFill>
              </a:rPr>
              <a:t>Check if U15 (LTC4079)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smtClean="0">
                <a:solidFill>
                  <a:schemeClr val="bg1"/>
                </a:solidFill>
              </a:rPr>
              <a:t>is also shorted to ground or </a:t>
            </a:r>
            <a:r>
              <a:rPr lang="en-US" sz="1100" dirty="0" smtClean="0">
                <a:solidFill>
                  <a:schemeClr val="bg1"/>
                </a:solidFill>
              </a:rPr>
              <a:t>not. Can U9 be isolated and retest for input short by removing U15 input connection.</a:t>
            </a:r>
            <a:endParaRPr lang="en-US" sz="1100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solidFill>
                  <a:schemeClr val="bg1"/>
                </a:solidFill>
              </a:rPr>
              <a:t>Check F1 (8A fuse) and see if it is damaged or not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solidFill>
                  <a:schemeClr val="bg1"/>
                </a:solidFill>
              </a:rPr>
              <a:t>Make sure none of the jumpers J17,J21,J23,J27 have any physical shorts between pin 1|2 and pin 3|4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27650" y="2610683"/>
            <a:ext cx="3853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Schematic follows typical recommendation</a:t>
            </a:r>
            <a:endParaRPr lang="en-US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684075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165</Words>
  <Application>Microsoft Office PowerPoint</Application>
  <PresentationFormat>On-screen Show (16:9)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FinalPowerpoint</vt:lpstr>
      <vt:lpstr>Sakura Preliminary Review</vt:lpstr>
      <vt:lpstr>PowerPoint Presentation</vt:lpstr>
      <vt:lpstr>PowerPoint Presentation</vt:lpstr>
      <vt:lpstr>PowerPoint Presentation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k-drews@ti.com</dc:creator>
  <cp:lastModifiedBy>Jimmy Hua</cp:lastModifiedBy>
  <cp:revision>117</cp:revision>
  <dcterms:created xsi:type="dcterms:W3CDTF">2007-12-19T20:51:45Z</dcterms:created>
  <dcterms:modified xsi:type="dcterms:W3CDTF">2020-04-06T22:28:19Z</dcterms:modified>
</cp:coreProperties>
</file>