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50" d="100"/>
          <a:sy n="150" d="100"/>
        </p:scale>
        <p:origin x="-239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24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058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38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08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06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24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26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18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174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6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22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1A42A-EA1C-4D16-BA8F-3ACBF56CF1D6}" type="datetimeFigureOut">
              <a:rPr kumimoji="1" lang="ja-JP" altLang="en-US" smtClean="0"/>
              <a:t>2015/8/17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55D06-EE36-4AEE-AAB3-C85C1EA1C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01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795" y="617510"/>
            <a:ext cx="6136409" cy="5083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線コネクタ 5"/>
          <p:cNvCxnSpPr/>
          <p:nvPr/>
        </p:nvCxnSpPr>
        <p:spPr>
          <a:xfrm>
            <a:off x="4788024" y="3140968"/>
            <a:ext cx="432048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4788024" y="3140968"/>
            <a:ext cx="432048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5508104" y="1340768"/>
            <a:ext cx="0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4572000" y="1340768"/>
            <a:ext cx="93610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4587354" y="1340768"/>
            <a:ext cx="0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4915880" y="1160748"/>
            <a:ext cx="0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二等辺三角形 16"/>
          <p:cNvSpPr/>
          <p:nvPr/>
        </p:nvSpPr>
        <p:spPr>
          <a:xfrm rot="16200000" flipH="1">
            <a:off x="4896036" y="1237010"/>
            <a:ext cx="288032" cy="21602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5040052" y="4221088"/>
            <a:ext cx="19082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908006" y="40050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DRV</a:t>
            </a:r>
            <a:endParaRPr kumimoji="1" lang="ja-JP" altLang="en-US" dirty="0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1503795" y="3573016"/>
            <a:ext cx="576064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971600" y="3306502"/>
            <a:ext cx="71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VPC</a:t>
            </a:r>
            <a:endParaRPr kumimoji="1" lang="ja-JP" altLang="en-US" dirty="0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1503795" y="1769858"/>
            <a:ext cx="2132101" cy="362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062658" y="1931690"/>
            <a:ext cx="71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Vds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839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6672"/>
            <a:ext cx="4926330" cy="33032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101" y="4221088"/>
            <a:ext cx="5057775" cy="2245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683568" y="1052736"/>
            <a:ext cx="21837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Vin : AC90V</a:t>
            </a:r>
          </a:p>
          <a:p>
            <a:r>
              <a:rPr lang="en-US" altLang="ja-JP" dirty="0" err="1" smtClean="0"/>
              <a:t>Vout</a:t>
            </a:r>
            <a:r>
              <a:rPr lang="en-US" altLang="ja-JP" dirty="0" smtClean="0"/>
              <a:t> : DC15V</a:t>
            </a:r>
          </a:p>
          <a:p>
            <a:r>
              <a:rPr kumimoji="1" lang="en-US" altLang="ja-JP" dirty="0" err="1" smtClean="0"/>
              <a:t>Iout</a:t>
            </a:r>
            <a:r>
              <a:rPr kumimoji="1" lang="en-US" altLang="ja-JP" dirty="0" smtClean="0"/>
              <a:t> : 0 -&gt; Max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Ch1 : </a:t>
            </a:r>
            <a:r>
              <a:rPr kumimoji="1" lang="en-US" altLang="ja-JP" dirty="0" err="1" smtClean="0"/>
              <a:t>Vds</a:t>
            </a:r>
            <a:endParaRPr kumimoji="1" lang="en-US" altLang="ja-JP" dirty="0" smtClean="0"/>
          </a:p>
          <a:p>
            <a:r>
              <a:rPr lang="en-US" altLang="ja-JP" dirty="0" smtClean="0"/>
              <a:t>Ch2 : DRV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48660" y="2232422"/>
            <a:ext cx="1584176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VPC </a:t>
            </a:r>
            <a:r>
              <a:rPr lang="en-US" altLang="ja-JP" sz="1600" dirty="0"/>
              <a:t>and </a:t>
            </a:r>
            <a:r>
              <a:rPr lang="en-US" altLang="ja-JP" sz="1600" dirty="0" smtClean="0"/>
              <a:t>DRV are piled.</a:t>
            </a:r>
            <a:endParaRPr lang="en-US" altLang="ja-JP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60032" y="5394702"/>
            <a:ext cx="273630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DRV </a:t>
            </a:r>
            <a:r>
              <a:rPr lang="en-US" altLang="ja-JP" sz="1600" dirty="0"/>
              <a:t>does not become Low</a:t>
            </a:r>
            <a:r>
              <a:rPr lang="en-US" altLang="ja-JP" sz="1600" dirty="0" smtClean="0"/>
              <a:t>.</a:t>
            </a:r>
            <a:endParaRPr lang="en-US" altLang="ja-JP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3568" y="4466922"/>
            <a:ext cx="21837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Vin : AC90V</a:t>
            </a:r>
          </a:p>
          <a:p>
            <a:r>
              <a:rPr lang="en-US" altLang="ja-JP" dirty="0" err="1" smtClean="0"/>
              <a:t>Vout</a:t>
            </a:r>
            <a:r>
              <a:rPr lang="en-US" altLang="ja-JP" dirty="0" smtClean="0"/>
              <a:t> : DC5V</a:t>
            </a:r>
          </a:p>
          <a:p>
            <a:r>
              <a:rPr kumimoji="1" lang="en-US" altLang="ja-JP" dirty="0" err="1" smtClean="0"/>
              <a:t>Iout</a:t>
            </a:r>
            <a:r>
              <a:rPr kumimoji="1" lang="en-US" altLang="ja-JP" dirty="0" smtClean="0"/>
              <a:t> : 0 -&gt; Max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Ch1 : </a:t>
            </a:r>
            <a:r>
              <a:rPr kumimoji="1" lang="en-US" altLang="ja-JP" dirty="0" err="1" smtClean="0"/>
              <a:t>Vds</a:t>
            </a:r>
            <a:endParaRPr kumimoji="1" lang="en-US" altLang="ja-JP" dirty="0" smtClean="0"/>
          </a:p>
          <a:p>
            <a:r>
              <a:rPr lang="en-US" altLang="ja-JP" dirty="0" smtClean="0"/>
              <a:t>Ch2 : DRV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738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908720"/>
            <a:ext cx="5458038" cy="22624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683568" y="1052736"/>
            <a:ext cx="21837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Vin : AC90V</a:t>
            </a:r>
          </a:p>
          <a:p>
            <a:r>
              <a:rPr lang="en-US" altLang="ja-JP" dirty="0" err="1" smtClean="0"/>
              <a:t>Vout</a:t>
            </a:r>
            <a:r>
              <a:rPr lang="en-US" altLang="ja-JP" dirty="0" smtClean="0"/>
              <a:t> : DC5V</a:t>
            </a:r>
          </a:p>
          <a:p>
            <a:r>
              <a:rPr kumimoji="1" lang="en-US" altLang="ja-JP" dirty="0" err="1" smtClean="0"/>
              <a:t>Iout</a:t>
            </a:r>
            <a:r>
              <a:rPr kumimoji="1" lang="en-US" altLang="ja-JP" dirty="0" smtClean="0"/>
              <a:t> : 0 -&gt; Max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Ch1 : VPC</a:t>
            </a:r>
          </a:p>
          <a:p>
            <a:r>
              <a:rPr lang="en-US" altLang="ja-JP" dirty="0" smtClean="0"/>
              <a:t>Ch2 : DRV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0739" y="2039952"/>
            <a:ext cx="172819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err="1" smtClean="0"/>
              <a:t>Vgs</a:t>
            </a:r>
            <a:r>
              <a:rPr lang="en-US" altLang="ja-JP" sz="1600" dirty="0" smtClean="0"/>
              <a:t> won't be Low.</a:t>
            </a:r>
            <a:endParaRPr lang="en-US" altLang="ja-JP" sz="1600" dirty="0"/>
          </a:p>
        </p:txBody>
      </p:sp>
      <p:cxnSp>
        <p:nvCxnSpPr>
          <p:cNvPr id="6" name="直線矢印コネクタ 5"/>
          <p:cNvCxnSpPr/>
          <p:nvPr/>
        </p:nvCxnSpPr>
        <p:spPr>
          <a:xfrm flipH="1" flipV="1">
            <a:off x="4716017" y="1772817"/>
            <a:ext cx="144015" cy="267135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101" y="4221088"/>
            <a:ext cx="5057775" cy="2245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4860032" y="5394702"/>
            <a:ext cx="273630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DRV </a:t>
            </a:r>
            <a:r>
              <a:rPr lang="en-US" altLang="ja-JP" sz="1600" dirty="0"/>
              <a:t>does not become Low.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3568" y="4466922"/>
            <a:ext cx="21837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Vin : AC90V</a:t>
            </a:r>
          </a:p>
          <a:p>
            <a:r>
              <a:rPr lang="en-US" altLang="ja-JP" dirty="0" err="1" smtClean="0"/>
              <a:t>Vout</a:t>
            </a:r>
            <a:r>
              <a:rPr lang="en-US" altLang="ja-JP" dirty="0" smtClean="0"/>
              <a:t> : DC5V</a:t>
            </a:r>
          </a:p>
          <a:p>
            <a:r>
              <a:rPr kumimoji="1" lang="en-US" altLang="ja-JP" dirty="0" err="1" smtClean="0"/>
              <a:t>Iout</a:t>
            </a:r>
            <a:r>
              <a:rPr kumimoji="1" lang="en-US" altLang="ja-JP" dirty="0" smtClean="0"/>
              <a:t> : 0 -&gt; Max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Ch1 : </a:t>
            </a:r>
            <a:r>
              <a:rPr kumimoji="1" lang="en-US" altLang="ja-JP" dirty="0" err="1" smtClean="0"/>
              <a:t>Vds</a:t>
            </a:r>
            <a:endParaRPr kumimoji="1" lang="en-US" altLang="ja-JP" dirty="0" smtClean="0"/>
          </a:p>
          <a:p>
            <a:r>
              <a:rPr lang="en-US" altLang="ja-JP" dirty="0" smtClean="0"/>
              <a:t>Ch2 : DRV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680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94</Words>
  <Application>Microsoft Office PowerPoint</Application>
  <PresentationFormat>画面に合わせる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Macnica,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11979</dc:creator>
  <cp:lastModifiedBy>11979</cp:lastModifiedBy>
  <cp:revision>7</cp:revision>
  <dcterms:created xsi:type="dcterms:W3CDTF">2015-08-17T07:57:45Z</dcterms:created>
  <dcterms:modified xsi:type="dcterms:W3CDTF">2015-08-17T09:04:27Z</dcterms:modified>
</cp:coreProperties>
</file>