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12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78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78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79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71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39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30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27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7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85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21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B33A-AC77-4032-AA4D-489BADF723CE}" type="datetimeFigureOut">
              <a:rPr lang="ko-KR" altLang="en-US" smtClean="0"/>
              <a:t>2016-10-06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0197B-28F5-4077-90B9-18299AFDFD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4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878" y="1002289"/>
            <a:ext cx="9305494" cy="5165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45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Avnet,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Lim, Nicky</dc:creator>
  <cp:lastModifiedBy>Lim, Nicky</cp:lastModifiedBy>
  <cp:revision>3</cp:revision>
  <dcterms:created xsi:type="dcterms:W3CDTF">2016-10-06T06:16:11Z</dcterms:created>
  <dcterms:modified xsi:type="dcterms:W3CDTF">2016-10-06T09:37:30Z</dcterms:modified>
</cp:coreProperties>
</file>