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1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D890-DBE3-4537-B10C-7894FACD7AE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D99A-353A-474C-BE5D-0531DA6F8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090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D890-DBE3-4537-B10C-7894FACD7AE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D99A-353A-474C-BE5D-0531DA6F8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25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D890-DBE3-4537-B10C-7894FACD7AE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D99A-353A-474C-BE5D-0531DA6F8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5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D890-DBE3-4537-B10C-7894FACD7AE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D99A-353A-474C-BE5D-0531DA6F8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70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D890-DBE3-4537-B10C-7894FACD7AE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D99A-353A-474C-BE5D-0531DA6F8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08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D890-DBE3-4537-B10C-7894FACD7AE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D99A-353A-474C-BE5D-0531DA6F8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39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D890-DBE3-4537-B10C-7894FACD7AE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D99A-353A-474C-BE5D-0531DA6F8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49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D890-DBE3-4537-B10C-7894FACD7AE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D99A-353A-474C-BE5D-0531DA6F8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11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D890-DBE3-4537-B10C-7894FACD7AE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D99A-353A-474C-BE5D-0531DA6F8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30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D890-DBE3-4537-B10C-7894FACD7AE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D99A-353A-474C-BE5D-0531DA6F8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73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D890-DBE3-4537-B10C-7894FACD7AE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D99A-353A-474C-BE5D-0531DA6F8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88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4D890-DBE3-4537-B10C-7894FACD7AE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AD99A-353A-474C-BE5D-0531DA6F8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00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8473132" cy="541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矢印コネクタ 4"/>
          <p:cNvCxnSpPr/>
          <p:nvPr/>
        </p:nvCxnSpPr>
        <p:spPr>
          <a:xfrm flipH="1" flipV="1">
            <a:off x="5724128" y="1268760"/>
            <a:ext cx="2160240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5148064" y="1772816"/>
            <a:ext cx="468052" cy="10296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660232" y="1556792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Over current condition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741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ネクスティ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永澤 友洋</dc:creator>
  <cp:lastModifiedBy>永澤 友洋</cp:lastModifiedBy>
  <cp:revision>1</cp:revision>
  <dcterms:created xsi:type="dcterms:W3CDTF">2018-05-31T07:15:06Z</dcterms:created>
  <dcterms:modified xsi:type="dcterms:W3CDTF">2018-05-31T07:18:18Z</dcterms:modified>
</cp:coreProperties>
</file>