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6" r:id="rId2"/>
    <p:sldId id="452" r:id="rId3"/>
    <p:sldId id="453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0000"/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718" autoAdjust="0"/>
  </p:normalViewPr>
  <p:slideViewPr>
    <p:cSldViewPr snapToGrid="0">
      <p:cViewPr>
        <p:scale>
          <a:sx n="125" d="100"/>
          <a:sy n="125" d="100"/>
        </p:scale>
        <p:origin x="-1470" y="-72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330" y="0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1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330" y="8830621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2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330" y="0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201" y="4416111"/>
            <a:ext cx="5607998" cy="4182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1"/>
            <a:ext cx="3037466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330" y="8830621"/>
            <a:ext cx="3037465" cy="46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37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eadership-PPT-RedBlock-wHand-r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4847922"/>
            <a:ext cx="8458200" cy="740078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ext Box 31"/>
          <p:cNvSpPr txBox="1">
            <a:spLocks noChangeArrowheads="1"/>
          </p:cNvSpPr>
          <p:nvPr userDrawn="1"/>
        </p:nvSpPr>
        <p:spPr bwMode="auto">
          <a:xfrm>
            <a:off x="400812" y="6441515"/>
            <a:ext cx="25336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/>
              <a:t>TI </a:t>
            </a:r>
            <a:r>
              <a:rPr lang="en-US" sz="800" dirty="0" smtClean="0"/>
              <a:t>Information – Selective Disclosure</a:t>
            </a:r>
            <a:endParaRPr lang="en-US" sz="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8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8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28" r:id="rId5"/>
    <p:sldLayoutId id="2147483741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42900" y="3757385"/>
            <a:ext cx="5062818" cy="109280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TPS548D22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BP Detection Threshold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Amnat Yakamna </a:t>
            </a:r>
          </a:p>
          <a:p>
            <a:r>
              <a:rPr lang="en-US" smtClean="0"/>
              <a:t>March 31, </a:t>
            </a:r>
            <a:r>
              <a:rPr lang="en-US" dirty="0" smtClean="0"/>
              <a:t>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MODE, VSEL, FSEL Detection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9471" y="1047750"/>
            <a:ext cx="6595532" cy="494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8" name="Straight Connector 27"/>
          <p:cNvCxnSpPr/>
          <p:nvPr/>
        </p:nvCxnSpPr>
        <p:spPr>
          <a:xfrm>
            <a:off x="3500226" y="1800606"/>
            <a:ext cx="0" cy="2139696"/>
          </a:xfrm>
          <a:prstGeom prst="line">
            <a:avLst/>
          </a:prstGeom>
          <a:ln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774292" y="1800606"/>
            <a:ext cx="0" cy="2139696"/>
          </a:xfrm>
          <a:prstGeom prst="line">
            <a:avLst/>
          </a:prstGeom>
          <a:ln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ular Callout 32"/>
          <p:cNvSpPr/>
          <p:nvPr/>
        </p:nvSpPr>
        <p:spPr>
          <a:xfrm>
            <a:off x="1598930" y="3850448"/>
            <a:ext cx="1714500" cy="457278"/>
          </a:xfrm>
          <a:prstGeom prst="wedgeRoundRectCallout">
            <a:avLst>
              <a:gd name="adj1" fmla="val 58574"/>
              <a:gd name="adj2" fmla="val -199157"/>
              <a:gd name="adj3" fmla="val 16667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rgbClr val="FF0000"/>
                </a:solidFill>
              </a:rPr>
              <a:t> V</a:t>
            </a:r>
            <a:r>
              <a:rPr lang="en-US" sz="800" dirty="0" smtClean="0">
                <a:solidFill>
                  <a:srgbClr val="FF0000"/>
                </a:solidFill>
              </a:rPr>
              <a:t>BP </a:t>
            </a:r>
            <a:r>
              <a:rPr lang="en-US" sz="1000" dirty="0" smtClean="0">
                <a:solidFill>
                  <a:srgbClr val="FF0000"/>
                </a:solidFill>
              </a:rPr>
              <a:t>detection threshold=~2.93V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3500226" y="3318493"/>
            <a:ext cx="283104" cy="659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ular Callout 23"/>
          <p:cNvSpPr/>
          <p:nvPr/>
        </p:nvSpPr>
        <p:spPr>
          <a:xfrm>
            <a:off x="4216718" y="2067453"/>
            <a:ext cx="1043940" cy="299895"/>
          </a:xfrm>
          <a:prstGeom prst="wedgeRoundRectCallout">
            <a:avLst>
              <a:gd name="adj1" fmla="val -48254"/>
              <a:gd name="adj2" fmla="val 142913"/>
              <a:gd name="adj3" fmla="val 16667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rgbClr val="FF0000"/>
                </a:solidFill>
              </a:rPr>
              <a:t> V</a:t>
            </a:r>
            <a:r>
              <a:rPr lang="en-US" sz="800" dirty="0" smtClean="0">
                <a:solidFill>
                  <a:srgbClr val="FF0000"/>
                </a:solidFill>
              </a:rPr>
              <a:t>BP</a:t>
            </a:r>
            <a:r>
              <a:rPr lang="en-US" sz="1000" dirty="0" smtClean="0">
                <a:solidFill>
                  <a:srgbClr val="FF0000"/>
                </a:solidFill>
              </a:rPr>
              <a:t>=~5.07V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4411028" y="2870454"/>
            <a:ext cx="1699260" cy="985073"/>
          </a:xfrm>
          <a:prstGeom prst="wedgeRoundRectCallout">
            <a:avLst>
              <a:gd name="adj1" fmla="val -83673"/>
              <a:gd name="adj2" fmla="val -23959"/>
              <a:gd name="adj3" fmla="val 16667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dirty="0" smtClean="0">
                <a:solidFill>
                  <a:srgbClr val="FF0000"/>
                </a:solidFill>
              </a:rPr>
              <a:t> MODE, VSEL, FSEL use this detection threshold voltage to determine the voltage ratio set by the pin strap resistors.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4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MODE, VSEL, FSEL Detection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9471" y="1047750"/>
            <a:ext cx="6595532" cy="494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9111973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48332</TotalTime>
  <Words>52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FinalPowerpoint</vt:lpstr>
      <vt:lpstr>TPS548D22  BP Detection Threshold</vt:lpstr>
      <vt:lpstr>MODE, VSEL, FSEL Detection</vt:lpstr>
      <vt:lpstr>MODE, VSEL, FSEL Detection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Yakamna, Amnat</cp:lastModifiedBy>
  <cp:revision>388</cp:revision>
  <dcterms:created xsi:type="dcterms:W3CDTF">2007-12-19T20:51:45Z</dcterms:created>
  <dcterms:modified xsi:type="dcterms:W3CDTF">2018-12-04T15:57:30Z</dcterms:modified>
</cp:coreProperties>
</file>