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1" r:id="rId2"/>
  </p:sldMasterIdLst>
  <p:sldIdLst>
    <p:sldId id="256" r:id="rId3"/>
    <p:sldId id="257" r:id="rId4"/>
    <p:sldId id="258" r:id="rId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5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599" y="683670"/>
            <a:ext cx="11068180" cy="1470025"/>
          </a:xfrm>
        </p:spPr>
        <p:txBody>
          <a:bodyPr>
            <a:noAutofit/>
          </a:bodyPr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09600" y="0"/>
            <a:ext cx="4267200" cy="1828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3429001"/>
            <a:ext cx="12192000" cy="3429000"/>
          </a:xfrm>
          <a:solidFill>
            <a:schemeClr val="accent6"/>
          </a:solidFill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Click icon to insert cover image</a:t>
            </a:r>
            <a:br>
              <a:rPr lang="en-US" dirty="0" smtClean="0"/>
            </a:br>
            <a:r>
              <a:rPr lang="en-US" dirty="0" smtClean="0"/>
              <a:t>Branded image library: avnetbrand.honeycombarchive.com</a:t>
            </a:r>
            <a:endParaRPr lang="en-US" dirty="0"/>
          </a:p>
        </p:txBody>
      </p:sp>
      <p:pic>
        <p:nvPicPr>
          <p:cNvPr id="9" name="Picture 2" descr="C:\Users\Red Peak\Desktop\avnet\pngs\300\Avnet_logo_tagline_rgb_30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79929" y="2699231"/>
            <a:ext cx="2097851" cy="429768"/>
          </a:xfrm>
          <a:prstGeom prst="rect">
            <a:avLst/>
          </a:prstGeom>
          <a:noFill/>
        </p:spPr>
      </p:pic>
      <p:pic>
        <p:nvPicPr>
          <p:cNvPr id="10" name="Picture Placeholder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3" b="493"/>
          <a:stretch>
            <a:fillRect/>
          </a:stretch>
        </p:blipFill>
        <p:spPr>
          <a:xfrm>
            <a:off x="0" y="3429000"/>
            <a:ext cx="12192000" cy="3429000"/>
          </a:xfrm>
          <a:prstGeom prst="rect">
            <a:avLst/>
          </a:prstGeom>
        </p:spPr>
      </p:pic>
      <p:sp>
        <p:nvSpPr>
          <p:cNvPr id="11" name="Subtitle 6"/>
          <p:cNvSpPr>
            <a:spLocks noGrp="1"/>
          </p:cNvSpPr>
          <p:nvPr>
            <p:ph type="subTitle" idx="1" hasCustomPrompt="1"/>
          </p:nvPr>
        </p:nvSpPr>
        <p:spPr>
          <a:xfrm>
            <a:off x="739287" y="2603512"/>
            <a:ext cx="5917547" cy="287607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>
                <a:tab pos="798513" algn="l"/>
              </a:tabLst>
              <a:defRPr sz="1200">
                <a:solidFill>
                  <a:schemeClr val="accent1"/>
                </a:solidFill>
              </a:defRPr>
            </a:lvl1pPr>
          </a:lstStyle>
          <a:p>
            <a:pPr>
              <a:tabLst>
                <a:tab pos="798513" algn="l"/>
              </a:tabLst>
            </a:pPr>
            <a:r>
              <a:rPr lang="en-US" sz="1200" dirty="0" smtClean="0"/>
              <a:t>Name and Job Title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1" hasCustomPrompt="1"/>
          </p:nvPr>
        </p:nvSpPr>
        <p:spPr>
          <a:xfrm>
            <a:off x="739287" y="2948559"/>
            <a:ext cx="3886200" cy="296863"/>
          </a:xfrm>
        </p:spPr>
        <p:txBody>
          <a:bodyPr/>
          <a:lstStyle>
            <a:lvl1pPr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MM.DD.YEAR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9808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st pag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09600" y="0"/>
            <a:ext cx="4267200" cy="1828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084" y="2809803"/>
            <a:ext cx="4170025" cy="1524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3830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30E2F3E-B1ED-4CBA-A5D6-CF66E7D302BD}" type="datetimeFigureOut">
              <a:rPr lang="zh-TW" altLang="en-US" smtClean="0"/>
              <a:t>2018/8/14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13B3D-7515-449B-9EAA-344F92F9B2E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38818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13B3D-7515-449B-9EAA-344F92F9B2E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5772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13B3D-7515-449B-9EAA-344F92F9B2E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43709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13B3D-7515-449B-9EAA-344F92F9B2E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5874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13B3D-7515-449B-9EAA-344F92F9B2E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237121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13B3D-7515-449B-9EAA-344F92F9B2E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22435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13B3D-7515-449B-9EAA-344F92F9B2E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09500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13B3D-7515-449B-9EAA-344F92F9B2E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351324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13B3D-7515-449B-9EAA-344F92F9B2E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94217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7517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13B3D-7515-449B-9EAA-344F92F9B2EF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8" name="直线连接符 7"/>
          <p:cNvCxnSpPr/>
          <p:nvPr/>
        </p:nvCxnSpPr>
        <p:spPr>
          <a:xfrm>
            <a:off x="615694" y="1058402"/>
            <a:ext cx="10979855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353" y="6442790"/>
            <a:ext cx="3511600" cy="249958"/>
          </a:xfrm>
          <a:prstGeom prst="rect">
            <a:avLst/>
          </a:prstGeom>
        </p:spPr>
      </p:pic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609600" y="347662"/>
            <a:ext cx="10972800" cy="96043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93397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13B3D-7515-449B-9EAA-344F92F9B2E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653676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13B3D-7515-449B-9EAA-344F92F9B2E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502549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13B3D-7515-449B-9EAA-344F92F9B2E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3641655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13B3D-7515-449B-9EAA-344F92F9B2E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8619158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13B3D-7515-449B-9EAA-344F92F9B2E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991470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13B3D-7515-449B-9EAA-344F92F9B2E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505609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13B3D-7515-449B-9EAA-344F92F9B2E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1568548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13B3D-7515-449B-9EAA-344F92F9B2E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144125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599" y="683670"/>
            <a:ext cx="11068180" cy="1470025"/>
          </a:xfrm>
        </p:spPr>
        <p:txBody>
          <a:bodyPr>
            <a:noAutofit/>
          </a:bodyPr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3429001"/>
            <a:ext cx="12192000" cy="3429000"/>
          </a:xfrm>
          <a:solidFill>
            <a:schemeClr val="accent6"/>
          </a:solidFill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Click icon to insert cover image</a:t>
            </a:r>
            <a:br>
              <a:rPr lang="en-US" dirty="0" smtClean="0"/>
            </a:br>
            <a:r>
              <a:rPr lang="en-US" dirty="0" smtClean="0"/>
              <a:t>Branded image library: avnetbrand.honeycombarchive.com</a:t>
            </a:r>
            <a:endParaRPr lang="en-US" dirty="0"/>
          </a:p>
        </p:txBody>
      </p:sp>
      <p:sp>
        <p:nvSpPr>
          <p:cNvPr id="11" name="Subtitle 6"/>
          <p:cNvSpPr>
            <a:spLocks noGrp="1"/>
          </p:cNvSpPr>
          <p:nvPr>
            <p:ph type="subTitle" idx="1" hasCustomPrompt="1"/>
          </p:nvPr>
        </p:nvSpPr>
        <p:spPr>
          <a:xfrm>
            <a:off x="739287" y="2603512"/>
            <a:ext cx="5917547" cy="287607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>
                <a:tab pos="798513" algn="l"/>
              </a:tabLst>
              <a:defRPr sz="1200">
                <a:solidFill>
                  <a:schemeClr val="accent1"/>
                </a:solidFill>
              </a:defRPr>
            </a:lvl1pPr>
          </a:lstStyle>
          <a:p>
            <a:pPr>
              <a:tabLst>
                <a:tab pos="798513" algn="l"/>
              </a:tabLst>
            </a:pPr>
            <a:r>
              <a:rPr lang="en-US" sz="1200" dirty="0" smtClean="0"/>
              <a:t>Name and Job Title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1" hasCustomPrompt="1"/>
          </p:nvPr>
        </p:nvSpPr>
        <p:spPr>
          <a:xfrm>
            <a:off x="739287" y="2948559"/>
            <a:ext cx="3886200" cy="296863"/>
          </a:xfrm>
        </p:spPr>
        <p:txBody>
          <a:bodyPr/>
          <a:lstStyle>
            <a:lvl1pPr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MM.DD.YEAR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7770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Larg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47662"/>
            <a:ext cx="10972800" cy="960438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9600" y="1600201"/>
            <a:ext cx="10972800" cy="4575175"/>
          </a:xfrm>
        </p:spPr>
        <p:txBody>
          <a:bodyPr>
            <a:noAutofit/>
          </a:bodyPr>
          <a:lstStyle>
            <a:lvl1pPr>
              <a:defRPr sz="2800" baseline="0"/>
            </a:lvl1pPr>
            <a:lvl2pPr>
              <a:defRPr sz="2800"/>
            </a:lvl2pPr>
            <a:lvl3pPr marL="630238" indent="-287338">
              <a:buSzPct val="100000"/>
              <a:buFont typeface="Arial" panose="020B0604020202020204" pitchFamily="34" charset="0"/>
              <a:buChar char="•"/>
              <a:defRPr sz="2800" baseline="0"/>
            </a:lvl3pPr>
            <a:lvl4pPr marL="968375" indent="-271463">
              <a:buSzPct val="100000"/>
              <a:buFont typeface="Arial" panose="020B0604020202020204" pitchFamily="34" charset="0"/>
              <a:buChar char="•"/>
              <a:defRPr sz="2800"/>
            </a:lvl4pPr>
            <a:lvl5pPr marL="1314450" indent="-273050">
              <a:buSzPct val="100000"/>
              <a:buFont typeface="Arial" panose="020B0604020202020204" pitchFamily="34" charset="0"/>
              <a:buChar char="•"/>
              <a:defRPr sz="2800"/>
            </a:lvl5pPr>
          </a:lstStyle>
          <a:p>
            <a:pPr lvl="0"/>
            <a:r>
              <a:rPr lang="en-US" dirty="0" smtClean="0"/>
              <a:t>Subhead if necessary</a:t>
            </a:r>
          </a:p>
          <a:p>
            <a:pPr lvl="1"/>
            <a:r>
              <a:rPr lang="en-US" dirty="0" smtClean="0"/>
              <a:t>Body text</a:t>
            </a:r>
          </a:p>
          <a:p>
            <a:pPr lvl="2"/>
            <a:r>
              <a:rPr lang="en-US" dirty="0" smtClean="0"/>
              <a:t>Bullet level</a:t>
            </a:r>
          </a:p>
          <a:p>
            <a:pPr lvl="3"/>
            <a:r>
              <a:rPr lang="en-US" dirty="0" smtClean="0"/>
              <a:t>Bullet level</a:t>
            </a:r>
          </a:p>
          <a:p>
            <a:pPr lvl="4"/>
            <a:r>
              <a:rPr lang="en-US" dirty="0" smtClean="0"/>
              <a:t>Bullet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13B3D-7515-449B-9EAA-344F92F9B2EF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7" name="直线连接符 7"/>
          <p:cNvCxnSpPr/>
          <p:nvPr/>
        </p:nvCxnSpPr>
        <p:spPr>
          <a:xfrm>
            <a:off x="615694" y="1058402"/>
            <a:ext cx="10979855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353" y="6442790"/>
            <a:ext cx="3511600" cy="249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49884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13B3D-7515-449B-9EAA-344F92F9B2E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09601" y="1600201"/>
            <a:ext cx="5115984" cy="457517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10" name="Content Placeholder 8"/>
          <p:cNvSpPr>
            <a:spLocks noGrp="1"/>
          </p:cNvSpPr>
          <p:nvPr>
            <p:ph sz="quarter" idx="14"/>
          </p:nvPr>
        </p:nvSpPr>
        <p:spPr>
          <a:xfrm>
            <a:off x="6466418" y="1600201"/>
            <a:ext cx="5115983" cy="457517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cxnSp>
        <p:nvCxnSpPr>
          <p:cNvPr id="8" name="直线连接符 7"/>
          <p:cNvCxnSpPr/>
          <p:nvPr/>
        </p:nvCxnSpPr>
        <p:spPr>
          <a:xfrm>
            <a:off x="615694" y="1058402"/>
            <a:ext cx="10979855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353" y="6442790"/>
            <a:ext cx="3511600" cy="249958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609600" y="347662"/>
            <a:ext cx="10972800" cy="960438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0899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f Pa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6096000" y="0"/>
            <a:ext cx="6096000" cy="6858000"/>
          </a:xfrm>
          <a:solidFill>
            <a:schemeClr val="accent6"/>
          </a:solidFill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r>
              <a:rPr lang="en-US" dirty="0" smtClean="0"/>
              <a:t>Click icon to insert photo or illustration image</a:t>
            </a:r>
            <a:br>
              <a:rPr lang="en-US" dirty="0" smtClean="0"/>
            </a:br>
            <a:r>
              <a:rPr lang="en-US" dirty="0" smtClean="0"/>
              <a:t>Branded image library: </a:t>
            </a:r>
            <a:r>
              <a:rPr lang="en-US" dirty="0" err="1" smtClean="0"/>
              <a:t>brand.avnet.com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457200"/>
            <a:ext cx="5115984" cy="96043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1" y="1600201"/>
            <a:ext cx="5115984" cy="457517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13B3D-7515-449B-9EAA-344F92F9B2EF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9" name="直线连接符 8"/>
          <p:cNvCxnSpPr/>
          <p:nvPr/>
        </p:nvCxnSpPr>
        <p:spPr>
          <a:xfrm>
            <a:off x="615693" y="1468142"/>
            <a:ext cx="5174739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58550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Half Page Lef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6096000" cy="6858000"/>
          </a:xfrm>
          <a:solidFill>
            <a:schemeClr val="accent6"/>
          </a:solidFill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r>
              <a:rPr lang="en-US" dirty="0" smtClean="0"/>
              <a:t>Click icon to insert photo or illustration image</a:t>
            </a:r>
            <a:br>
              <a:rPr lang="en-US" dirty="0" smtClean="0"/>
            </a:br>
            <a:r>
              <a:rPr lang="en-US" dirty="0" smtClean="0"/>
              <a:t>Branded image library: avnetbrand.honeycombarchive.com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6418" y="454025"/>
            <a:ext cx="5115983" cy="96043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6418" y="1597026"/>
            <a:ext cx="5115983" cy="457517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13B3D-7515-449B-9EAA-344F92F9B2EF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9" name="Picture 4" descr="\\.psf\Home\Desktop\Avnet Materials \Avnet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6537" y="6439148"/>
            <a:ext cx="1267968" cy="182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6466417" y="0"/>
            <a:ext cx="1395984" cy="1828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11" name="直线连接符 8"/>
          <p:cNvCxnSpPr/>
          <p:nvPr/>
        </p:nvCxnSpPr>
        <p:spPr>
          <a:xfrm>
            <a:off x="6464055" y="1468142"/>
            <a:ext cx="5174739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39861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章節標題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83670"/>
            <a:ext cx="10915652" cy="1362075"/>
          </a:xfrm>
        </p:spPr>
        <p:txBody>
          <a:bodyPr vert="horz" lIns="0" tIns="0" rIns="0" bIns="0" rtlCol="0" anchor="t" anchorCtr="0">
            <a:noAutofit/>
          </a:bodyPr>
          <a:lstStyle>
            <a:lvl1pPr>
              <a:defRPr lang="en-US" sz="3200">
                <a:solidFill>
                  <a:schemeClr val="bg1"/>
                </a:solidFill>
              </a:defRPr>
            </a:lvl1pPr>
          </a:lstStyle>
          <a:p>
            <a:pPr marL="0" lvl="0"/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09600" y="0"/>
            <a:ext cx="4267200" cy="1828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4015106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13B3D-7515-449B-9EAA-344F92F9B2EF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6" name="直线连接符 7"/>
          <p:cNvCxnSpPr/>
          <p:nvPr/>
        </p:nvCxnSpPr>
        <p:spPr>
          <a:xfrm>
            <a:off x="615694" y="1058402"/>
            <a:ext cx="10979855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353" y="6442790"/>
            <a:ext cx="3511600" cy="249958"/>
          </a:xfrm>
          <a:prstGeom prst="rect">
            <a:avLst/>
          </a:prstGeom>
        </p:spPr>
      </p:pic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609600" y="330200"/>
            <a:ext cx="10972800" cy="96043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4747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le of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9600" y="1600216"/>
            <a:ext cx="10972800" cy="4575159"/>
          </a:xfrm>
        </p:spPr>
        <p:txBody>
          <a:bodyPr>
            <a:noAutofit/>
          </a:bodyPr>
          <a:lstStyle>
            <a:lvl1pPr marL="398463" indent="-398463">
              <a:spcBef>
                <a:spcPts val="400"/>
              </a:spcBef>
              <a:defRPr sz="1900">
                <a:solidFill>
                  <a:schemeClr val="tx1"/>
                </a:solidFill>
              </a:defRPr>
            </a:lvl1pPr>
            <a:lvl2pPr marL="398463" indent="0">
              <a:buSzPct val="80000"/>
              <a:defRPr sz="1900"/>
            </a:lvl2pPr>
            <a:lvl3pPr marL="738188" indent="-171450">
              <a:buSzPct val="100000"/>
              <a:defRPr sz="1900"/>
            </a:lvl3pPr>
            <a:lvl4pPr marL="1087438" indent="-171450">
              <a:buSzPct val="100000"/>
              <a:defRPr sz="1900"/>
            </a:lvl4pPr>
            <a:lvl5pPr marL="1431925" indent="-171450">
              <a:buSzPct val="100000"/>
              <a:defRPr sz="1900"/>
            </a:lvl5pPr>
          </a:lstStyle>
          <a:p>
            <a:pPr lvl="0"/>
            <a:r>
              <a:rPr lang="en-US" dirty="0" smtClean="0"/>
              <a:t>XX	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4" name="直线连接符 7"/>
          <p:cNvCxnSpPr/>
          <p:nvPr/>
        </p:nvCxnSpPr>
        <p:spPr>
          <a:xfrm>
            <a:off x="615694" y="1058402"/>
            <a:ext cx="10979855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353" y="6442790"/>
            <a:ext cx="3511600" cy="249958"/>
          </a:xfrm>
          <a:prstGeom prst="rect">
            <a:avLst/>
          </a:prstGeom>
        </p:spPr>
      </p:pic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09600" y="6467476"/>
            <a:ext cx="487680" cy="163447"/>
          </a:xfrm>
        </p:spPr>
        <p:txBody>
          <a:bodyPr/>
          <a:lstStyle/>
          <a:p>
            <a:fld id="{A4213B3D-7515-449B-9EAA-344F92F9B2E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09600" y="347662"/>
            <a:ext cx="10972800" cy="960438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5256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96043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751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9600" y="6467476"/>
            <a:ext cx="487680" cy="163447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213B3D-7515-449B-9EAA-344F92F9B2EF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12" name="Picture 4" descr="\\.psf\Home\Desktop\Avnet Materials \AvnetLogo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6537" y="6439148"/>
            <a:ext cx="1267968" cy="182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609600" y="0"/>
            <a:ext cx="1395984" cy="1828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4025993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fontAlgn="ctr" latinLnBrk="0" hangingPunct="1">
        <a:spcBef>
          <a:spcPct val="0"/>
        </a:spcBef>
        <a:buNone/>
        <a:defRPr sz="28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200"/>
        </a:spcBef>
        <a:buFont typeface="Arial" panose="020B0604020202020204" pitchFamily="34" charset="0"/>
        <a:buNone/>
        <a:defRPr sz="16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spcBef>
          <a:spcPts val="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indent="-171450" algn="l" defTabSz="914400" rtl="0" eaLnBrk="1" latinLnBrk="0" hangingPunct="1">
        <a:spcBef>
          <a:spcPts val="200"/>
        </a:spcBef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800100" indent="-171450" algn="l" defTabSz="914400" rtl="0" eaLnBrk="1" latinLnBrk="0" hangingPunct="1">
        <a:spcBef>
          <a:spcPts val="200"/>
        </a:spcBef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0613" indent="-171450" algn="l" defTabSz="914400" rtl="0" eaLnBrk="1" latinLnBrk="0" hangingPunct="1">
        <a:spcBef>
          <a:spcPts val="200"/>
        </a:spcBef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4213B3D-7515-449B-9EAA-344F92F9B2E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07035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  <p:sldLayoutId id="2147483703" r:id="rId12"/>
    <p:sldLayoutId id="2147483704" r:id="rId13"/>
    <p:sldLayoutId id="2147483705" r:id="rId14"/>
    <p:sldLayoutId id="2147483706" r:id="rId15"/>
    <p:sldLayoutId id="2147483707" r:id="rId16"/>
    <p:sldLayoutId id="214748370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eper.com.tw/compliance-test/otg2-0-compliance-tester.html" TargetMode="External"/><Relationship Id="rId2" Type="http://schemas.openxmlformats.org/officeDocument/2006/relationships/hyperlink" Target="http://www.usb.org/developers/docs/devclass_docs/USB_Battery_Charging_1.2.pdf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/>
              <a:t>TEXAS BC 1.2 test </a:t>
            </a:r>
            <a:r>
              <a:rPr lang="en-US" altLang="zh-TW" dirty="0" smtClean="0"/>
              <a:t>FAIL</a:t>
            </a:r>
            <a:br>
              <a:rPr lang="en-US" altLang="zh-TW" dirty="0" smtClean="0"/>
            </a:br>
            <a:r>
              <a:rPr lang="en-US" altLang="zh-TW" dirty="0" smtClean="0"/>
              <a:t>BQ24297</a:t>
            </a:r>
            <a:endParaRPr lang="zh-TW" altLang="en-US" dirty="0"/>
          </a:p>
        </p:txBody>
      </p:sp>
      <p:sp>
        <p:nvSpPr>
          <p:cNvPr id="5" name="副標題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7" name="文字版面配置區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29128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id:image003.jpg@01D42444.5E3C8E7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262" y="0"/>
            <a:ext cx="765607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1148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SCP/ Standard Downstream Port</a:t>
            </a:r>
            <a:endParaRPr lang="zh-TW" altLang="zh-TW" dirty="0"/>
          </a:p>
          <a:p>
            <a:r>
              <a:rPr lang="en-US" altLang="zh-TW" dirty="0"/>
              <a:t>DCP/ Dedicated Charging Port</a:t>
            </a:r>
            <a:endParaRPr lang="zh-TW" altLang="zh-TW" dirty="0"/>
          </a:p>
          <a:p>
            <a:r>
              <a:rPr lang="en-US" altLang="zh-TW" dirty="0"/>
              <a:t>CDP/ Charging Downstream Port</a:t>
            </a:r>
            <a:endParaRPr lang="zh-TW" altLang="zh-TW" dirty="0"/>
          </a:p>
          <a:p>
            <a:r>
              <a:rPr lang="en-US" altLang="zh-TW" dirty="0"/>
              <a:t> </a:t>
            </a:r>
            <a:endParaRPr lang="zh-TW" altLang="zh-TW" dirty="0"/>
          </a:p>
          <a:p>
            <a:r>
              <a:rPr lang="en-US" altLang="zh-TW" dirty="0"/>
              <a:t>BC1.2 Compliance Plan – How to use MQP to test</a:t>
            </a:r>
            <a:endParaRPr lang="zh-TW" altLang="zh-TW" dirty="0"/>
          </a:p>
          <a:p>
            <a:r>
              <a:rPr lang="en-US" altLang="zh-TW" u="sng" dirty="0">
                <a:hlinkClick r:id="rId2"/>
              </a:rPr>
              <a:t>http://www.usb.org/developers/docs/devclass_docs/USB_Battery_Charging_1.2.pdf</a:t>
            </a:r>
            <a:endParaRPr lang="zh-TW" altLang="zh-TW" dirty="0"/>
          </a:p>
          <a:p>
            <a:r>
              <a:rPr lang="en-US" altLang="zh-TW" dirty="0"/>
              <a:t> </a:t>
            </a:r>
            <a:endParaRPr lang="zh-TW" altLang="zh-TW" dirty="0"/>
          </a:p>
          <a:p>
            <a:r>
              <a:rPr lang="en-US" altLang="zh-TW" dirty="0"/>
              <a:t>Test instrument  MQP USB-PET</a:t>
            </a:r>
            <a:endParaRPr lang="zh-TW" altLang="zh-TW" b="1" dirty="0"/>
          </a:p>
          <a:p>
            <a:r>
              <a:rPr lang="en-US" altLang="zh-TW" u="sng" dirty="0">
                <a:hlinkClick r:id="rId3"/>
              </a:rPr>
              <a:t>http://www.reeper.com.tw/compliance-test/otg2-0-compliance-tester.html</a:t>
            </a:r>
            <a:endParaRPr lang="zh-TW" altLang="zh-TW" dirty="0"/>
          </a:p>
        </p:txBody>
      </p:sp>
    </p:spTree>
    <p:extLst>
      <p:ext uri="{BB962C8B-B14F-4D97-AF65-F5344CB8AC3E}">
        <p14:creationId xmlns:p14="http://schemas.microsoft.com/office/powerpoint/2010/main" val="2125244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vnet Asia Pacific Template">
  <a:themeElements>
    <a:clrScheme name="Avnet_042017">
      <a:dk1>
        <a:sysClr val="windowText" lastClr="000000"/>
      </a:dk1>
      <a:lt1>
        <a:sysClr val="window" lastClr="FFFFFF"/>
      </a:lt1>
      <a:dk2>
        <a:srgbClr val="8DDBA1"/>
      </a:dk2>
      <a:lt2>
        <a:srgbClr val="BFEBC9"/>
      </a:lt2>
      <a:accent1>
        <a:srgbClr val="38AF57"/>
      </a:accent1>
      <a:accent2>
        <a:srgbClr val="64CDEB"/>
      </a:accent2>
      <a:accent3>
        <a:srgbClr val="FFCB00"/>
      </a:accent3>
      <a:accent4>
        <a:srgbClr val="D2D2D2"/>
      </a:accent4>
      <a:accent5>
        <a:srgbClr val="919191"/>
      </a:accent5>
      <a:accent6>
        <a:srgbClr val="4D4D4D"/>
      </a:accent6>
      <a:hlink>
        <a:srgbClr val="38AF57"/>
      </a:hlink>
      <a:folHlink>
        <a:srgbClr val="B3E7C0"/>
      </a:folHlink>
    </a:clrScheme>
    <a:fontScheme name="Custom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</a:spPr>
      <a:bodyPr wrap="square" rtlCol="0" anchor="ctr" anchorCtr="0">
        <a:noAutofit/>
      </a:bodyPr>
      <a:lstStyle>
        <a:defPPr>
          <a:defRPr sz="1600" dirty="0" err="1">
            <a:solidFill>
              <a:schemeClr val="bg1"/>
            </a:solidFill>
          </a:defRPr>
        </a:defPPr>
      </a:lstStyle>
    </a:spDef>
    <a:lnDef>
      <a:spPr>
        <a:ln w="6350">
          <a:solidFill>
            <a:schemeClr val="tx1"/>
          </a:solidFill>
          <a:prstDash val="solid"/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0" tIns="0" rIns="0" bIns="0" rtlCol="0">
        <a:spAutoFit/>
      </a:bodyPr>
      <a:lstStyle>
        <a:defPPr>
          <a:defRPr sz="16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AvnetTemplate_From Corporate0504T" id="{A989AA80-1FB7-4E7F-BD36-8BCCD34FA838}" vid="{10AE3EB2-02A8-4B51-9CF1-82798B35DBB2}"/>
    </a:ext>
  </a:extLst>
</a:theme>
</file>

<file path=ppt/theme/theme2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2017_Asia Pacific Power Point Template (Final_May)</Template>
  <TotalTime>27</TotalTime>
  <Words>20</Words>
  <Application>Microsoft Office PowerPoint</Application>
  <PresentationFormat>寬螢幕</PresentationFormat>
  <Paragraphs>10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3</vt:i4>
      </vt:variant>
    </vt:vector>
  </HeadingPairs>
  <TitlesOfParts>
    <vt:vector size="9" baseType="lpstr">
      <vt:lpstr>微軟正黑體</vt:lpstr>
      <vt:lpstr>Arial</vt:lpstr>
      <vt:lpstr>Trebuchet MS</vt:lpstr>
      <vt:lpstr>Wingdings 3</vt:lpstr>
      <vt:lpstr>Avnet Asia Pacific Template</vt:lpstr>
      <vt:lpstr>多面向</vt:lpstr>
      <vt:lpstr>TEXAS BC 1.2 test FAIL BQ24297</vt:lpstr>
      <vt:lpstr>PowerPoint 簡報</vt:lpstr>
      <vt:lpstr>PowerPoint 簡報</vt:lpstr>
    </vt:vector>
  </TitlesOfParts>
  <Company>Avnet,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Tsai, Driscoll</dc:creator>
  <cp:lastModifiedBy>Tsai, Driscoll</cp:lastModifiedBy>
  <cp:revision>3</cp:revision>
  <dcterms:created xsi:type="dcterms:W3CDTF">2018-08-14T08:22:25Z</dcterms:created>
  <dcterms:modified xsi:type="dcterms:W3CDTF">2018-08-14T08:50:42Z</dcterms:modified>
</cp:coreProperties>
</file>