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17926-3F1E-4A48-849C-640D49A3C521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C3CAC-0517-477E-98BB-D0C2C5A1E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44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F7C37-F275-47F2-8BE9-DA4FF2E82A1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96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4145-E738-4372-B408-40BC3F2F9574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1621-C3AA-439A-B920-968BB8C35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74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4145-E738-4372-B408-40BC3F2F9574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1621-C3AA-439A-B920-968BB8C35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9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4145-E738-4372-B408-40BC3F2F9574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1621-C3AA-439A-B920-968BB8C35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47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4145-E738-4372-B408-40BC3F2F9574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1621-C3AA-439A-B920-968BB8C35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57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4145-E738-4372-B408-40BC3F2F9574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1621-C3AA-439A-B920-968BB8C35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4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4145-E738-4372-B408-40BC3F2F9574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1621-C3AA-439A-B920-968BB8C35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35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4145-E738-4372-B408-40BC3F2F9574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1621-C3AA-439A-B920-968BB8C35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4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4145-E738-4372-B408-40BC3F2F9574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1621-C3AA-439A-B920-968BB8C35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4145-E738-4372-B408-40BC3F2F9574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1621-C3AA-439A-B920-968BB8C35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71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4145-E738-4372-B408-40BC3F2F9574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1621-C3AA-439A-B920-968BB8C35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28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4145-E738-4372-B408-40BC3F2F9574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1621-C3AA-439A-B920-968BB8C35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34145-E738-4372-B408-40BC3F2F9574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41621-C3AA-439A-B920-968BB8C35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5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 Ideal Diode controller comparison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333008"/>
              </p:ext>
            </p:extLst>
          </p:nvPr>
        </p:nvGraphicFramePr>
        <p:xfrm>
          <a:off x="125188" y="897382"/>
          <a:ext cx="8830102" cy="5119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119"/>
                <a:gridCol w="2156346"/>
                <a:gridCol w="2203007"/>
                <a:gridCol w="2150630"/>
              </a:tblGrid>
              <a:tr h="335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LM74700-Q1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LM74610-Q1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LM5050-1-Q1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solidFill>
                      <a:srgbClr val="FF0000"/>
                    </a:solidFill>
                  </a:tcPr>
                </a:tc>
              </a:tr>
              <a:tr h="62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Require</a:t>
                      </a:r>
                      <a:r>
                        <a:rPr lang="en-US" sz="12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Refresh Pulses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NO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solidFill>
                      <a:srgbClr val="F3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Yes (FET Turns</a:t>
                      </a:r>
                      <a:r>
                        <a:rPr lang="en-US" sz="1500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 off to charge cap)</a:t>
                      </a:r>
                      <a:endParaRPr lang="en-US" sz="15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solidFill>
                      <a:srgbClr val="F3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NO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</a:tr>
              <a:tr h="518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effectLst/>
                        </a:rPr>
                        <a:t>GATE</a:t>
                      </a:r>
                      <a:r>
                        <a:rPr lang="en-US" sz="1200" b="1" u="none" strike="noStrike" baseline="0" dirty="0" smtClean="0">
                          <a:effectLst/>
                        </a:rPr>
                        <a:t> DRIVE FOR 5V VTH FET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Capable down to </a:t>
                      </a:r>
                      <a:r>
                        <a:rPr lang="en-US" sz="1500" u="none" strike="noStrike" baseline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Vin min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Close to lower level of VCAPL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VGS min =</a:t>
                      </a:r>
                      <a:r>
                        <a:rPr lang="en-US" sz="1500" u="none" strike="noStrike" baseline="0" dirty="0" smtClean="0">
                          <a:effectLst/>
                        </a:rPr>
                        <a:t> 4V at Vin = 5V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</a:tr>
              <a:tr h="314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ENABLE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effectLst/>
                        </a:rPr>
                        <a:t>SYSTEM SHUTDOWN/ DISCONNECT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Not possible</a:t>
                      </a:r>
                      <a:endParaRPr lang="en-US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Not possible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Not possible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</a:tr>
              <a:tr h="518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effectLst/>
                        </a:rPr>
                        <a:t>OPERATING VOLTAGE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3.2V to 65V</a:t>
                      </a:r>
                      <a:endParaRPr lang="en-US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0.55</a:t>
                      </a:r>
                      <a:r>
                        <a:rPr lang="en-US" sz="1500" u="none" strike="noStrike" baseline="0" dirty="0" smtClean="0">
                          <a:effectLst/>
                        </a:rPr>
                        <a:t> to any positive voltage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5 to 75V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</a:tr>
              <a:tr h="538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effectLst/>
                        </a:rPr>
                        <a:t>REVERSE VOLTAGE MAX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-75V</a:t>
                      </a:r>
                      <a:endParaRPr lang="en-US" sz="15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-</a:t>
                      </a:r>
                      <a:r>
                        <a:rPr lang="en-US" sz="1500" u="none" strike="noStrike" dirty="0" smtClean="0">
                          <a:effectLst/>
                        </a:rPr>
                        <a:t>45V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Need external diode for reverse protection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</a:tr>
              <a:tr h="314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effectLst/>
                        </a:rPr>
                        <a:t>REVERSE</a:t>
                      </a:r>
                      <a:r>
                        <a:rPr lang="en-US" sz="1200" b="1" u="none" strike="noStrike" baseline="0" dirty="0" smtClean="0">
                          <a:effectLst/>
                        </a:rPr>
                        <a:t> SENSE TIME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0.5usec</a:t>
                      </a:r>
                      <a:endParaRPr lang="en-US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2usec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60ns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effectLst/>
                        </a:rPr>
                        <a:t>IQ (SHUTDOWN)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3uA</a:t>
                      </a:r>
                      <a:endParaRPr lang="en-US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100uA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effectLst/>
                        </a:rPr>
                        <a:t>GATE DRIVE CURRENT SOURCE, SINK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7mA</a:t>
                      </a:r>
                      <a:r>
                        <a:rPr lang="en-US" sz="1500" u="none" strike="noStrike" smtClean="0">
                          <a:effectLst/>
                        </a:rPr>
                        <a:t>/ 1500mA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10uA</a:t>
                      </a:r>
                      <a:r>
                        <a:rPr lang="en-US" sz="1500" u="none" strike="noStrike" dirty="0">
                          <a:effectLst/>
                        </a:rPr>
                        <a:t>, </a:t>
                      </a:r>
                      <a:r>
                        <a:rPr lang="en-US" sz="1500" u="none" strike="noStrike" dirty="0" smtClean="0">
                          <a:effectLst/>
                        </a:rPr>
                        <a:t>350mA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32uA</a:t>
                      </a:r>
                      <a:r>
                        <a:rPr lang="en-US" sz="1500" u="none" strike="noStrike" dirty="0">
                          <a:effectLst/>
                        </a:rPr>
                        <a:t>, </a:t>
                      </a:r>
                      <a:r>
                        <a:rPr lang="en-US" sz="1500" u="none" strike="noStrike" dirty="0" smtClean="0">
                          <a:effectLst/>
                        </a:rPr>
                        <a:t>2800mA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effectLst/>
                        </a:rPr>
                        <a:t>OPERATING TEMP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-40C</a:t>
                      </a:r>
                      <a:r>
                        <a:rPr lang="en-US" sz="1500" u="none" strike="noStrike" baseline="0" dirty="0" smtClean="0">
                          <a:effectLst/>
                        </a:rPr>
                        <a:t> to 150C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-</a:t>
                      </a:r>
                      <a:r>
                        <a:rPr lang="en-US" sz="1500" u="none" strike="noStrike" dirty="0" smtClean="0">
                          <a:effectLst/>
                        </a:rPr>
                        <a:t>40C </a:t>
                      </a:r>
                      <a:r>
                        <a:rPr lang="en-US" sz="1500" u="none" strike="noStrike" dirty="0">
                          <a:effectLst/>
                        </a:rPr>
                        <a:t>to </a:t>
                      </a:r>
                      <a:r>
                        <a:rPr lang="en-US" sz="1500" u="none" strike="noStrike" dirty="0" smtClean="0">
                          <a:effectLst/>
                        </a:rPr>
                        <a:t>125C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-</a:t>
                      </a:r>
                      <a:r>
                        <a:rPr lang="en-US" sz="1500" u="none" strike="noStrike" dirty="0" smtClean="0">
                          <a:effectLst/>
                        </a:rPr>
                        <a:t>40C </a:t>
                      </a:r>
                      <a:r>
                        <a:rPr lang="en-US" sz="1500" u="none" strike="noStrike" dirty="0">
                          <a:effectLst/>
                        </a:rPr>
                        <a:t>to </a:t>
                      </a:r>
                      <a:r>
                        <a:rPr lang="en-US" sz="1500" u="none" strike="noStrike" dirty="0" smtClean="0">
                          <a:effectLst/>
                        </a:rPr>
                        <a:t>150C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effectLst/>
                        </a:rPr>
                        <a:t>PACKAGE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500" u="none" strike="noStrike" dirty="0" smtClean="0">
                          <a:effectLst/>
                        </a:rPr>
                        <a:t>SOT 23-6 (3x3mm)</a:t>
                      </a: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VSSOP-8</a:t>
                      </a:r>
                      <a:r>
                        <a:rPr lang="en-US" sz="1500" u="none" strike="noStrike" baseline="0" dirty="0" smtClean="0">
                          <a:effectLst/>
                        </a:rPr>
                        <a:t> (3x5mm)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smtClean="0">
                          <a:effectLst/>
                        </a:rPr>
                        <a:t>SOT23</a:t>
                      </a:r>
                      <a:r>
                        <a:rPr lang="en-US" sz="1500" u="none" strike="noStrike" baseline="0" dirty="0" smtClean="0">
                          <a:effectLst/>
                        </a:rPr>
                        <a:t>-6 (3x3mm)</a:t>
                      </a:r>
                    </a:p>
                  </a:txBody>
                  <a:tcPr marL="45720" marR="4572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30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On-screen Show (4:3)</PresentationFormat>
  <Paragraphs>51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TI Ideal Diode controller comparison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 Ideal Diode controller comparison</dc:title>
  <dc:creator>Selvaraj, Karikalan</dc:creator>
  <cp:lastModifiedBy>Selvaraj, Karikalan</cp:lastModifiedBy>
  <cp:revision>1</cp:revision>
  <dcterms:created xsi:type="dcterms:W3CDTF">2019-06-25T17:49:40Z</dcterms:created>
  <dcterms:modified xsi:type="dcterms:W3CDTF">2019-06-25T17:50:30Z</dcterms:modified>
</cp:coreProperties>
</file>