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4" r:id="rId2"/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7" autoAdjust="0"/>
    <p:restoredTop sz="90110" autoAdjust="0"/>
  </p:normalViewPr>
  <p:slideViewPr>
    <p:cSldViewPr snapToGrid="0">
      <p:cViewPr varScale="1">
        <p:scale>
          <a:sx n="100" d="100"/>
          <a:sy n="100" d="100"/>
        </p:scale>
        <p:origin x="72" y="-29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amizharasan J" userId="d90466a4-fce9-4049-a88f-84a52004f921" providerId="ADAL" clId="{E54A3183-B7B3-4E75-AD1E-CCF1B2B7778C}"/>
    <pc:docChg chg="custSel modSld">
      <pc:chgData name="Thamizharasan J" userId="d90466a4-fce9-4049-a88f-84a52004f921" providerId="ADAL" clId="{E54A3183-B7B3-4E75-AD1E-CCF1B2B7778C}" dt="2026-03-17T08:02:19.896" v="9" actId="14100"/>
      <pc:docMkLst>
        <pc:docMk/>
      </pc:docMkLst>
      <pc:sldChg chg="addSp delSp modSp mod">
        <pc:chgData name="Thamizharasan J" userId="d90466a4-fce9-4049-a88f-84a52004f921" providerId="ADAL" clId="{E54A3183-B7B3-4E75-AD1E-CCF1B2B7778C}" dt="2026-03-17T08:01:52.001" v="4" actId="14100"/>
        <pc:sldMkLst>
          <pc:docMk/>
          <pc:sldMk cId="2497160810" sldId="264"/>
        </pc:sldMkLst>
        <pc:picChg chg="add mod">
          <ac:chgData name="Thamizharasan J" userId="d90466a4-fce9-4049-a88f-84a52004f921" providerId="ADAL" clId="{E54A3183-B7B3-4E75-AD1E-CCF1B2B7778C}" dt="2026-03-17T08:01:52.001" v="4" actId="14100"/>
          <ac:picMkLst>
            <pc:docMk/>
            <pc:sldMk cId="2497160810" sldId="264"/>
            <ac:picMk id="5" creationId="{0C886CCB-5871-CB05-C709-0C14EDB557CA}"/>
          </ac:picMkLst>
        </pc:picChg>
        <pc:picChg chg="del">
          <ac:chgData name="Thamizharasan J" userId="d90466a4-fce9-4049-a88f-84a52004f921" providerId="ADAL" clId="{E54A3183-B7B3-4E75-AD1E-CCF1B2B7778C}" dt="2026-03-17T08:01:13.838" v="0" actId="478"/>
          <ac:picMkLst>
            <pc:docMk/>
            <pc:sldMk cId="2497160810" sldId="264"/>
            <ac:picMk id="11" creationId="{0543038A-3882-B9CF-4E81-6FDFFD1B57F5}"/>
          </ac:picMkLst>
        </pc:picChg>
      </pc:sldChg>
      <pc:sldChg chg="addSp delSp modSp mod">
        <pc:chgData name="Thamizharasan J" userId="d90466a4-fce9-4049-a88f-84a52004f921" providerId="ADAL" clId="{E54A3183-B7B3-4E75-AD1E-CCF1B2B7778C}" dt="2026-03-17T08:02:19.896" v="9" actId="14100"/>
        <pc:sldMkLst>
          <pc:docMk/>
          <pc:sldMk cId="2316682016" sldId="267"/>
        </pc:sldMkLst>
        <pc:picChg chg="add mod">
          <ac:chgData name="Thamizharasan J" userId="d90466a4-fce9-4049-a88f-84a52004f921" providerId="ADAL" clId="{E54A3183-B7B3-4E75-AD1E-CCF1B2B7778C}" dt="2026-03-17T08:02:19.896" v="9" actId="14100"/>
          <ac:picMkLst>
            <pc:docMk/>
            <pc:sldMk cId="2316682016" sldId="267"/>
            <ac:picMk id="6" creationId="{784B6F91-EB27-FFE2-38CD-18D1AD5060D5}"/>
          </ac:picMkLst>
        </pc:picChg>
        <pc:picChg chg="del">
          <ac:chgData name="Thamizharasan J" userId="d90466a4-fce9-4049-a88f-84a52004f921" providerId="ADAL" clId="{E54A3183-B7B3-4E75-AD1E-CCF1B2B7778C}" dt="2026-03-17T08:02:07.496" v="5" actId="478"/>
          <ac:picMkLst>
            <pc:docMk/>
            <pc:sldMk cId="2316682016" sldId="267"/>
            <ac:picMk id="9" creationId="{B7EF8B3C-B160-8065-A2CC-13F08DE896E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C5095-648A-4E85-BCEE-7F56D1D6231B}" type="datetimeFigureOut">
              <a:t>3/17/2026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3F09BC-4BC4-4776-9E5D-0B6474103FF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6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401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A77262-FB43-50AB-8AE3-4957413A8F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23A771-1F5F-75BA-4D31-862D6631A3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481160-BE77-8593-7D04-5BFD93C0EE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391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190625" y="1151930"/>
            <a:ext cx="9810750" cy="2321719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190625" y="3545086"/>
            <a:ext cx="9810750" cy="79474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69"/>
            </a:lvl1pPr>
            <a:lvl2pPr marL="0" indent="0" algn="ctr">
              <a:spcBef>
                <a:spcPts val="0"/>
              </a:spcBef>
              <a:buSzTx/>
              <a:buNone/>
              <a:defRPr sz="3469"/>
            </a:lvl2pPr>
            <a:lvl3pPr marL="0" indent="0" algn="ctr">
              <a:spcBef>
                <a:spcPts val="0"/>
              </a:spcBef>
              <a:buSzTx/>
              <a:buNone/>
              <a:defRPr sz="3469"/>
            </a:lvl3pPr>
            <a:lvl4pPr marL="0" indent="0" algn="ctr">
              <a:spcBef>
                <a:spcPts val="0"/>
              </a:spcBef>
              <a:buSzTx/>
              <a:buNone/>
              <a:defRPr sz="3469"/>
            </a:lvl4pPr>
            <a:lvl5pPr marL="0" indent="0" algn="ctr">
              <a:spcBef>
                <a:spcPts val="0"/>
              </a:spcBef>
              <a:buSzTx/>
              <a:buNone/>
              <a:defRPr sz="3469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6298407" y="1821656"/>
            <a:ext cx="5000625" cy="442019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92969" y="1821656"/>
            <a:ext cx="5000625" cy="4420195"/>
          </a:xfrm>
          <a:prstGeom prst="rect">
            <a:avLst/>
          </a:prstGeom>
        </p:spPr>
        <p:txBody>
          <a:bodyPr/>
          <a:lstStyle>
            <a:lvl1pPr marL="321473" indent="-321473">
              <a:spcBef>
                <a:spcPts val="3000"/>
              </a:spcBef>
              <a:defRPr sz="2625"/>
            </a:lvl1pPr>
            <a:lvl2pPr marL="642947" indent="-321473">
              <a:spcBef>
                <a:spcPts val="3000"/>
              </a:spcBef>
              <a:defRPr sz="2625"/>
            </a:lvl2pPr>
            <a:lvl3pPr marL="964420" indent="-321473">
              <a:spcBef>
                <a:spcPts val="3000"/>
              </a:spcBef>
              <a:defRPr sz="2625"/>
            </a:lvl3pPr>
            <a:lvl4pPr marL="1285893" indent="-321473">
              <a:spcBef>
                <a:spcPts val="3000"/>
              </a:spcBef>
              <a:defRPr sz="2625"/>
            </a:lvl4pPr>
            <a:lvl5pPr marL="1607367" indent="-321473">
              <a:spcBef>
                <a:spcPts val="3000"/>
              </a:spcBef>
              <a:defRPr sz="2625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20502" y="6536531"/>
            <a:ext cx="344646" cy="3334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892969" y="892969"/>
            <a:ext cx="10406062" cy="507206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6298407" y="3580805"/>
            <a:ext cx="5000625" cy="265211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6298407" y="625078"/>
            <a:ext cx="5000625" cy="265211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sz="half" idx="15"/>
          </p:nvPr>
        </p:nvSpPr>
        <p:spPr>
          <a:xfrm>
            <a:off x="892969" y="625078"/>
            <a:ext cx="5000625" cy="560784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190625" y="4473774"/>
            <a:ext cx="9810750" cy="44884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25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1190625" y="2918100"/>
            <a:ext cx="9810750" cy="5931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188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9520"/>
            <a:ext cx="1880876" cy="302052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92969" y="178594"/>
            <a:ext cx="10406062" cy="1518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92969" y="1821656"/>
            <a:ext cx="10406062" cy="44201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20502" y="6536531"/>
            <a:ext cx="344646" cy="333425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5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</p:sldLayoutIdLst>
  <p:transition spd="med"/>
  <p:hf sldNum="0" hdr="0" dt="0"/>
  <p:txStyles>
    <p:titleStyle>
      <a:lvl1pPr marL="0" marR="0" indent="0" algn="ctr" defTabSz="54769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4769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4769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4769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4769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4769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4769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4769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4769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16725" marR="0" indent="-416725" algn="l" defTabSz="547695" rtl="0" latinLnBrk="0">
        <a:lnSpc>
          <a:spcPct val="100000"/>
        </a:lnSpc>
        <a:spcBef>
          <a:spcPts val="3937"/>
        </a:spcBef>
        <a:spcAft>
          <a:spcPts val="0"/>
        </a:spcAft>
        <a:buClrTx/>
        <a:buSzPct val="145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33450" marR="0" indent="-416725" algn="l" defTabSz="547695" rtl="0" latinLnBrk="0">
        <a:lnSpc>
          <a:spcPct val="100000"/>
        </a:lnSpc>
        <a:spcBef>
          <a:spcPts val="3937"/>
        </a:spcBef>
        <a:spcAft>
          <a:spcPts val="0"/>
        </a:spcAft>
        <a:buClrTx/>
        <a:buSzPct val="145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250174" marR="0" indent="-416725" algn="l" defTabSz="547695" rtl="0" latinLnBrk="0">
        <a:lnSpc>
          <a:spcPct val="100000"/>
        </a:lnSpc>
        <a:spcBef>
          <a:spcPts val="3937"/>
        </a:spcBef>
        <a:spcAft>
          <a:spcPts val="0"/>
        </a:spcAft>
        <a:buClrTx/>
        <a:buSzPct val="145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666899" marR="0" indent="-416725" algn="l" defTabSz="547695" rtl="0" latinLnBrk="0">
        <a:lnSpc>
          <a:spcPct val="100000"/>
        </a:lnSpc>
        <a:spcBef>
          <a:spcPts val="3937"/>
        </a:spcBef>
        <a:spcAft>
          <a:spcPts val="0"/>
        </a:spcAft>
        <a:buClrTx/>
        <a:buSzPct val="145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083624" marR="0" indent="-416725" algn="l" defTabSz="547695" rtl="0" latinLnBrk="0">
        <a:lnSpc>
          <a:spcPct val="100000"/>
        </a:lnSpc>
        <a:spcBef>
          <a:spcPts val="3937"/>
        </a:spcBef>
        <a:spcAft>
          <a:spcPts val="0"/>
        </a:spcAft>
        <a:buClrTx/>
        <a:buSzPct val="145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500349" marR="0" indent="-416725" algn="l" defTabSz="547695" rtl="0" latinLnBrk="0">
        <a:lnSpc>
          <a:spcPct val="100000"/>
        </a:lnSpc>
        <a:spcBef>
          <a:spcPts val="3937"/>
        </a:spcBef>
        <a:spcAft>
          <a:spcPts val="0"/>
        </a:spcAft>
        <a:buClrTx/>
        <a:buSzPct val="145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2917073" marR="0" indent="-416725" algn="l" defTabSz="547695" rtl="0" latinLnBrk="0">
        <a:lnSpc>
          <a:spcPct val="100000"/>
        </a:lnSpc>
        <a:spcBef>
          <a:spcPts val="3937"/>
        </a:spcBef>
        <a:spcAft>
          <a:spcPts val="0"/>
        </a:spcAft>
        <a:buClrTx/>
        <a:buSzPct val="145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333798" marR="0" indent="-416725" algn="l" defTabSz="547695" rtl="0" latinLnBrk="0">
        <a:lnSpc>
          <a:spcPct val="100000"/>
        </a:lnSpc>
        <a:spcBef>
          <a:spcPts val="3937"/>
        </a:spcBef>
        <a:spcAft>
          <a:spcPts val="0"/>
        </a:spcAft>
        <a:buClrTx/>
        <a:buSzPct val="145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3750523" marR="0" indent="-416725" algn="l" defTabSz="547695" rtl="0" latinLnBrk="0">
        <a:lnSpc>
          <a:spcPct val="100000"/>
        </a:lnSpc>
        <a:spcBef>
          <a:spcPts val="3937"/>
        </a:spcBef>
        <a:spcAft>
          <a:spcPts val="0"/>
        </a:spcAft>
        <a:buClrTx/>
        <a:buSzPct val="145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4769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14315" algn="ctr" defTabSz="54769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28631" algn="ctr" defTabSz="54769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42947" algn="ctr" defTabSz="54769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857262" algn="ctr" defTabSz="54769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071578" algn="ctr" defTabSz="54769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285893" algn="ctr" defTabSz="54769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500209" algn="ctr" defTabSz="54769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714525" algn="ctr" defTabSz="54769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7">
            <a:extLst>
              <a:ext uri="{FF2B5EF4-FFF2-40B4-BE49-F238E27FC236}">
                <a16:creationId xmlns:a16="http://schemas.microsoft.com/office/drawing/2014/main" id="{8428DB11-8BBB-4773-A3C3-C1A6E5001C53}"/>
              </a:ext>
            </a:extLst>
          </p:cNvPr>
          <p:cNvSpPr txBox="1"/>
          <p:nvPr/>
        </p:nvSpPr>
        <p:spPr>
          <a:xfrm>
            <a:off x="21982" y="6693792"/>
            <a:ext cx="1398797" cy="164076"/>
          </a:xfrm>
          <a:prstGeom prst="rect">
            <a:avLst/>
          </a:prstGeom>
        </p:spPr>
        <p:txBody>
          <a:bodyPr vert="horz" wrap="square" lIns="0" tIns="12502" rIns="0" bIns="0" rtlCol="0" anchor="t">
            <a:spAutoFit/>
          </a:bodyPr>
          <a:lstStyle/>
          <a:p>
            <a:pPr marL="11430" algn="l">
              <a:spcBef>
                <a:spcPts val="98"/>
              </a:spcBef>
            </a:pPr>
            <a:endParaRPr lang="en-US" sz="950" b="0" dirty="0">
              <a:solidFill>
                <a:srgbClr val="7D007D"/>
              </a:solidFill>
              <a:latin typeface="Neris Light" panose="00000400000000000000" pitchFamily="50" charset="0"/>
              <a:cs typeface="Arial"/>
            </a:endParaRPr>
          </a:p>
        </p:txBody>
      </p:sp>
      <p:sp>
        <p:nvSpPr>
          <p:cNvPr id="3" name="object 4">
            <a:extLst>
              <a:ext uri="{FF2B5EF4-FFF2-40B4-BE49-F238E27FC236}">
                <a16:creationId xmlns:a16="http://schemas.microsoft.com/office/drawing/2014/main" id="{E83A0602-F525-B66F-D220-CA93F60F78BA}"/>
              </a:ext>
            </a:extLst>
          </p:cNvPr>
          <p:cNvSpPr/>
          <p:nvPr/>
        </p:nvSpPr>
        <p:spPr>
          <a:xfrm rot="10800000">
            <a:off x="15695880" y="9380919"/>
            <a:ext cx="1644383" cy="339173"/>
          </a:xfrm>
          <a:custGeom>
            <a:avLst/>
            <a:gdLst/>
            <a:ahLst/>
            <a:cxnLst/>
            <a:rect l="l" t="t" r="r" b="b"/>
            <a:pathLst>
              <a:path w="459105" h="228600">
                <a:moveTo>
                  <a:pt x="458723" y="0"/>
                </a:moveTo>
                <a:lnTo>
                  <a:pt x="0" y="0"/>
                </a:lnTo>
                <a:lnTo>
                  <a:pt x="0" y="228599"/>
                </a:lnTo>
                <a:lnTo>
                  <a:pt x="375450" y="228599"/>
                </a:lnTo>
                <a:lnTo>
                  <a:pt x="458723" y="0"/>
                </a:lnTo>
                <a:close/>
              </a:path>
            </a:pathLst>
          </a:custGeom>
          <a:solidFill>
            <a:srgbClr val="7D007D"/>
          </a:solidFill>
          <a:ln>
            <a:solidFill>
              <a:srgbClr val="7D007D"/>
            </a:solidFill>
          </a:ln>
        </p:spPr>
        <p:txBody>
          <a:bodyPr wrap="square" lIns="0" tIns="0" rIns="0" bIns="0" rtlCol="0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2286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E83A0602-F525-B66F-D220-CA93F60F78BA}"/>
              </a:ext>
            </a:extLst>
          </p:cNvPr>
          <p:cNvSpPr/>
          <p:nvPr/>
        </p:nvSpPr>
        <p:spPr>
          <a:xfrm rot="10800000">
            <a:off x="15695880" y="9380919"/>
            <a:ext cx="1644383" cy="339173"/>
          </a:xfrm>
          <a:custGeom>
            <a:avLst/>
            <a:gdLst/>
            <a:ahLst/>
            <a:cxnLst/>
            <a:rect l="l" t="t" r="r" b="b"/>
            <a:pathLst>
              <a:path w="459105" h="228600">
                <a:moveTo>
                  <a:pt x="458723" y="0"/>
                </a:moveTo>
                <a:lnTo>
                  <a:pt x="0" y="0"/>
                </a:lnTo>
                <a:lnTo>
                  <a:pt x="0" y="228599"/>
                </a:lnTo>
                <a:lnTo>
                  <a:pt x="375450" y="228599"/>
                </a:lnTo>
                <a:lnTo>
                  <a:pt x="458723" y="0"/>
                </a:lnTo>
                <a:close/>
              </a:path>
            </a:pathLst>
          </a:custGeom>
          <a:solidFill>
            <a:srgbClr val="7D007D"/>
          </a:solidFill>
          <a:ln>
            <a:solidFill>
              <a:srgbClr val="7D007D"/>
            </a:solidFill>
          </a:ln>
        </p:spPr>
        <p:txBody>
          <a:bodyPr wrap="square" lIns="0" tIns="0" rIns="0" bIns="0" rtlCol="0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2286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FE7C5F-06A1-2BFF-BDD7-B252DA1E7F33}"/>
              </a:ext>
            </a:extLst>
          </p:cNvPr>
          <p:cNvSpPr txBox="1"/>
          <p:nvPr/>
        </p:nvSpPr>
        <p:spPr>
          <a:xfrm>
            <a:off x="1695450" y="532304"/>
            <a:ext cx="8924059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US" dirty="0"/>
              <a:t>1. The waveform is measured at the switch node point, which is the drain (Pin 1) of the </a:t>
            </a:r>
            <a:r>
              <a:rPr lang="en-US" b="1" dirty="0"/>
              <a:t>transformer 750318525</a:t>
            </a:r>
            <a:r>
              <a:rPr lang="en-US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886CCB-5871-CB05-C709-0C14EDB557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424" y="1343024"/>
            <a:ext cx="8277225" cy="4966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16081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1BA40-A2F5-3BBB-4712-4E0949113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7">
            <a:extLst>
              <a:ext uri="{FF2B5EF4-FFF2-40B4-BE49-F238E27FC236}">
                <a16:creationId xmlns:a16="http://schemas.microsoft.com/office/drawing/2014/main" id="{FEB3DF61-71D1-9923-B29C-E18A9779D8A2}"/>
              </a:ext>
            </a:extLst>
          </p:cNvPr>
          <p:cNvSpPr txBox="1"/>
          <p:nvPr/>
        </p:nvSpPr>
        <p:spPr>
          <a:xfrm>
            <a:off x="21982" y="6693792"/>
            <a:ext cx="1398797" cy="164076"/>
          </a:xfrm>
          <a:prstGeom prst="rect">
            <a:avLst/>
          </a:prstGeom>
        </p:spPr>
        <p:txBody>
          <a:bodyPr vert="horz" wrap="square" lIns="0" tIns="12502" rIns="0" bIns="0" rtlCol="0" anchor="t">
            <a:spAutoFit/>
          </a:bodyPr>
          <a:lstStyle/>
          <a:p>
            <a:pPr marL="11430" algn="l">
              <a:spcBef>
                <a:spcPts val="98"/>
              </a:spcBef>
            </a:pPr>
            <a:endParaRPr lang="en-US" sz="950" b="0" dirty="0">
              <a:solidFill>
                <a:srgbClr val="7D007D"/>
              </a:solidFill>
              <a:latin typeface="Neris Light" panose="00000400000000000000" pitchFamily="50" charset="0"/>
              <a:cs typeface="Arial"/>
            </a:endParaRPr>
          </a:p>
        </p:txBody>
      </p:sp>
      <p:sp>
        <p:nvSpPr>
          <p:cNvPr id="3" name="object 4">
            <a:extLst>
              <a:ext uri="{FF2B5EF4-FFF2-40B4-BE49-F238E27FC236}">
                <a16:creationId xmlns:a16="http://schemas.microsoft.com/office/drawing/2014/main" id="{89AC1C88-F44D-8CE6-CD6C-02D0476B32DF}"/>
              </a:ext>
            </a:extLst>
          </p:cNvPr>
          <p:cNvSpPr/>
          <p:nvPr/>
        </p:nvSpPr>
        <p:spPr>
          <a:xfrm rot="10800000">
            <a:off x="15695880" y="9380919"/>
            <a:ext cx="1644383" cy="339173"/>
          </a:xfrm>
          <a:custGeom>
            <a:avLst/>
            <a:gdLst/>
            <a:ahLst/>
            <a:cxnLst/>
            <a:rect l="l" t="t" r="r" b="b"/>
            <a:pathLst>
              <a:path w="459105" h="228600">
                <a:moveTo>
                  <a:pt x="458723" y="0"/>
                </a:moveTo>
                <a:lnTo>
                  <a:pt x="0" y="0"/>
                </a:lnTo>
                <a:lnTo>
                  <a:pt x="0" y="228599"/>
                </a:lnTo>
                <a:lnTo>
                  <a:pt x="375450" y="228599"/>
                </a:lnTo>
                <a:lnTo>
                  <a:pt x="458723" y="0"/>
                </a:lnTo>
                <a:close/>
              </a:path>
            </a:pathLst>
          </a:custGeom>
          <a:solidFill>
            <a:srgbClr val="7D007D"/>
          </a:solidFill>
          <a:ln>
            <a:solidFill>
              <a:srgbClr val="7D007D"/>
            </a:solidFill>
          </a:ln>
        </p:spPr>
        <p:txBody>
          <a:bodyPr wrap="square" lIns="0" tIns="0" rIns="0" bIns="0" rtlCol="0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2286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71C54F6D-BB28-CF71-E011-B6D329C3B5E8}"/>
              </a:ext>
            </a:extLst>
          </p:cNvPr>
          <p:cNvSpPr/>
          <p:nvPr/>
        </p:nvSpPr>
        <p:spPr>
          <a:xfrm rot="10800000">
            <a:off x="15695880" y="9380919"/>
            <a:ext cx="1644383" cy="339173"/>
          </a:xfrm>
          <a:custGeom>
            <a:avLst/>
            <a:gdLst/>
            <a:ahLst/>
            <a:cxnLst/>
            <a:rect l="l" t="t" r="r" b="b"/>
            <a:pathLst>
              <a:path w="459105" h="228600">
                <a:moveTo>
                  <a:pt x="458723" y="0"/>
                </a:moveTo>
                <a:lnTo>
                  <a:pt x="0" y="0"/>
                </a:lnTo>
                <a:lnTo>
                  <a:pt x="0" y="228599"/>
                </a:lnTo>
                <a:lnTo>
                  <a:pt x="375450" y="228599"/>
                </a:lnTo>
                <a:lnTo>
                  <a:pt x="458723" y="0"/>
                </a:lnTo>
                <a:close/>
              </a:path>
            </a:pathLst>
          </a:custGeom>
          <a:solidFill>
            <a:srgbClr val="7D007D"/>
          </a:solidFill>
          <a:ln>
            <a:solidFill>
              <a:srgbClr val="7D007D"/>
            </a:solidFill>
          </a:ln>
        </p:spPr>
        <p:txBody>
          <a:bodyPr wrap="square" lIns="0" tIns="0" rIns="0" bIns="0" rtlCol="0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2286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ECD889-CC07-7DA1-0D43-39CD56B1BE8E}"/>
              </a:ext>
            </a:extLst>
          </p:cNvPr>
          <p:cNvSpPr txBox="1"/>
          <p:nvPr/>
        </p:nvSpPr>
        <p:spPr>
          <a:xfrm>
            <a:off x="1272887" y="497717"/>
            <a:ext cx="8515349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US" dirty="0"/>
              <a:t>The waveform measured at the drain pin of the </a:t>
            </a:r>
            <a:r>
              <a:rPr lang="en-US" b="1" dirty="0"/>
              <a:t>CSD17579Q3A MOSFET </a:t>
            </a:r>
            <a:r>
              <a:rPr lang="en-US" dirty="0"/>
              <a:t>for the 5V output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84B6F91-EB27-FFE2-38CD-18D1AD5060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779" y="1371599"/>
            <a:ext cx="8515348" cy="5109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68201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546</TotalTime>
  <Words>40</Words>
  <Application>Microsoft Office PowerPoint</Application>
  <PresentationFormat>Widescreen</PresentationFormat>
  <Paragraphs>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Calibri</vt:lpstr>
      <vt:lpstr>Helvetica Light</vt:lpstr>
      <vt:lpstr>Helvetica Neue</vt:lpstr>
      <vt:lpstr>Helvetica Neue Light</vt:lpstr>
      <vt:lpstr>Helvetica Neue Medium</vt:lpstr>
      <vt:lpstr>Helvetica Neue Thin</vt:lpstr>
      <vt:lpstr>Neris Light</vt:lpstr>
      <vt:lpstr>White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Manikandan Babu</dc:creator>
  <cp:lastModifiedBy>Thamizharasan J</cp:lastModifiedBy>
  <cp:revision>324</cp:revision>
  <dcterms:created xsi:type="dcterms:W3CDTF">2022-12-28T14:23:07Z</dcterms:created>
  <dcterms:modified xsi:type="dcterms:W3CDTF">2026-03-17T08:02:33Z</dcterms:modified>
</cp:coreProperties>
</file>