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09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22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29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95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06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715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67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6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98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79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71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349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31FF-6E2E-4B2E-8E83-9E60CBD59AC2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03CD5-6BE0-4027-A12C-FBEDEB839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5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27" b="50000"/>
          <a:stretch/>
        </p:blipFill>
        <p:spPr bwMode="auto">
          <a:xfrm>
            <a:off x="539552" y="2708920"/>
            <a:ext cx="8316416" cy="2954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07157"/>
            <a:ext cx="828092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/>
              <a:t>Question 1 : </a:t>
            </a:r>
          </a:p>
          <a:p>
            <a:r>
              <a:rPr lang="en-US" altLang="ko-KR" sz="1300" dirty="0" smtClean="0"/>
              <a:t>If CONN1(Input </a:t>
            </a:r>
            <a:r>
              <a:rPr lang="en-US" altLang="ko-KR" sz="1300" dirty="0" smtClean="0"/>
              <a:t>Voltage AC50V/DC50V</a:t>
            </a:r>
            <a:r>
              <a:rPr lang="en-US" altLang="ko-KR" sz="1300" dirty="0" smtClean="0"/>
              <a:t>), We must be </a:t>
            </a:r>
            <a:r>
              <a:rPr lang="en-US" altLang="ko-KR" sz="1400" dirty="0" smtClean="0"/>
              <a:t>maintained at </a:t>
            </a:r>
            <a:r>
              <a:rPr lang="en-US" altLang="ko-KR" sz="1400" dirty="0"/>
              <a:t>least 5 W of effective </a:t>
            </a:r>
            <a:r>
              <a:rPr lang="en-US" altLang="ko-KR" sz="1400" dirty="0" smtClean="0"/>
              <a:t>power,</a:t>
            </a:r>
          </a:p>
          <a:p>
            <a:r>
              <a:rPr lang="en-US" altLang="ko-KR" sz="1300" dirty="0" smtClean="0"/>
              <a:t>So we use to TPS92411 for 4W of effective power. Is that possible?</a:t>
            </a:r>
          </a:p>
          <a:p>
            <a:r>
              <a:rPr lang="en-US" altLang="ko-KR" sz="1300" dirty="0" smtClean="0"/>
              <a:t>Can I use Walt resistor instead of LED? (</a:t>
            </a:r>
            <a:r>
              <a:rPr lang="en-US" altLang="ko-KR" sz="1400" dirty="0"/>
              <a:t>The secondary side consumes about 2W</a:t>
            </a:r>
            <a:r>
              <a:rPr lang="en-US" altLang="ko-KR" sz="1400" dirty="0" smtClean="0"/>
              <a:t>.)</a:t>
            </a:r>
          </a:p>
          <a:p>
            <a:endParaRPr lang="en-US" altLang="ko-KR" sz="1400" dirty="0"/>
          </a:p>
          <a:p>
            <a:r>
              <a:rPr lang="en-US" altLang="ko-KR" sz="1300" dirty="0" smtClean="0"/>
              <a:t>Question 2 </a:t>
            </a:r>
            <a:r>
              <a:rPr lang="en-US" altLang="ko-KR" sz="1300" dirty="0"/>
              <a:t>: </a:t>
            </a:r>
          </a:p>
          <a:p>
            <a:r>
              <a:rPr lang="en-US" altLang="ko-KR" sz="1400" dirty="0"/>
              <a:t>When 4W is </a:t>
            </a:r>
            <a:r>
              <a:rPr lang="en-US" altLang="ko-KR" sz="1400" dirty="0" smtClean="0"/>
              <a:t>consumed(TPS92411 and Walt Resistor), </a:t>
            </a:r>
            <a:r>
              <a:rPr lang="en-US" altLang="ko-KR" sz="1400" dirty="0"/>
              <a:t>heat is likely to be a problem. </a:t>
            </a:r>
            <a:endParaRPr lang="en-US" altLang="ko-KR" sz="1400" dirty="0" smtClean="0"/>
          </a:p>
          <a:p>
            <a:r>
              <a:rPr lang="en-US" altLang="ko-KR" sz="1400" dirty="0" smtClean="0"/>
              <a:t>Is </a:t>
            </a:r>
            <a:r>
              <a:rPr lang="en-US" altLang="ko-KR" sz="1400" dirty="0"/>
              <a:t>there a way to improve the </a:t>
            </a:r>
            <a:r>
              <a:rPr lang="en-US" altLang="ko-KR" sz="1400" dirty="0" smtClean="0"/>
              <a:t>heat?</a:t>
            </a:r>
            <a:endParaRPr lang="ko-KR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355922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80</Words>
  <Application>Microsoft Office PowerPoint</Application>
  <PresentationFormat>화면 슬라이드 쇼(4:3)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RND</dc:creator>
  <cp:lastModifiedBy>RND</cp:lastModifiedBy>
  <cp:revision>3</cp:revision>
  <dcterms:created xsi:type="dcterms:W3CDTF">2018-09-12T04:12:22Z</dcterms:created>
  <dcterms:modified xsi:type="dcterms:W3CDTF">2018-09-12T04:23:51Z</dcterms:modified>
</cp:coreProperties>
</file>