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280" r:id="rId3"/>
    <p:sldId id="279" r:id="rId4"/>
  </p:sldIdLst>
  <p:sldSz cx="9906000" cy="6858000" type="A4"/>
  <p:notesSz cx="6805613" cy="9939338"/>
  <p:defaultTextStyle>
    <a:defPPr>
      <a:defRPr lang="ko-KR"/>
    </a:defPPr>
    <a:lvl1pPr marL="0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1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19E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79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3" d="100"/>
          <a:sy n="113" d="100"/>
        </p:scale>
        <p:origin x="-2088" y="-108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9575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2" y="1"/>
            <a:ext cx="2949575" cy="49688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E0117455-1CE9-431B-A3EE-5B5559F76B2B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9" rIns="91420" bIns="4570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41" y="4721228"/>
            <a:ext cx="5443537" cy="4471988"/>
          </a:xfrm>
          <a:prstGeom prst="rect">
            <a:avLst/>
          </a:prstGeom>
        </p:spPr>
        <p:txBody>
          <a:bodyPr vert="horz" lIns="91420" tIns="45709" rIns="91420" bIns="45709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9440864"/>
            <a:ext cx="2949575" cy="496886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2" y="9440864"/>
            <a:ext cx="2949575" cy="496886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7BCDCB71-D331-4171-805F-B392487799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3705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1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직사각형 6"/>
          <p:cNvSpPr/>
          <p:nvPr userDrawn="1"/>
        </p:nvSpPr>
        <p:spPr>
          <a:xfrm flipH="1">
            <a:off x="0" y="188640"/>
            <a:ext cx="9906000" cy="432048"/>
          </a:xfrm>
          <a:prstGeom prst="rect">
            <a:avLst/>
          </a:prstGeom>
          <a:gradFill flip="none" rotWithShape="1">
            <a:gsLst>
              <a:gs pos="40000">
                <a:schemeClr val="accent1">
                  <a:lumMod val="20000"/>
                  <a:lumOff val="80000"/>
                </a:schemeClr>
              </a:gs>
              <a:gs pos="47000">
                <a:schemeClr val="tx2">
                  <a:lumMod val="20000"/>
                  <a:lumOff val="80000"/>
                </a:schemeClr>
              </a:gs>
              <a:gs pos="88000">
                <a:schemeClr val="accent2">
                  <a:lumMod val="20000"/>
                  <a:lumOff val="80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55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945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181850" y="274641"/>
            <a:ext cx="222885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95300" y="274641"/>
            <a:ext cx="652145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802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566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0435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148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3453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28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1962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539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08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5782" tIns="47891" rIns="95782" bIns="47891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5782" tIns="47891" rIns="95782" bIns="47891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8DA61-B734-4DBB-B20E-C2F91A4E7403}" type="datetimeFigureOut">
              <a:rPr lang="ko-KR" altLang="en-US" smtClean="0"/>
              <a:t>2018-04-02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6C283-A002-403E-B2BB-011B7321D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333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816" rtl="0" eaLnBrk="1" latinLnBrk="1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81" indent="-359181" algn="l" defTabSz="957816" rtl="0" eaLnBrk="1" latinLnBrk="1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225" indent="-299317" algn="l" defTabSz="957816" rtl="0" eaLnBrk="1" latinLnBrk="1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270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6177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5085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1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1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399" y="204270"/>
            <a:ext cx="9906000" cy="389105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r>
              <a:rPr lang="en-US" altLang="ko-KR" dirty="0" smtClean="0"/>
              <a:t>  1. </a:t>
            </a:r>
            <a:r>
              <a:rPr lang="en-US" altLang="ko-KR" dirty="0" smtClean="0"/>
              <a:t>Changed code(by 2018.03.30)</a:t>
            </a:r>
            <a:endParaRPr lang="ko-KR" altLang="en-US" dirty="0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568" y="897692"/>
            <a:ext cx="7488832" cy="5616624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856656" y="1700808"/>
            <a:ext cx="864096" cy="2088232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2746498" y="1700808"/>
            <a:ext cx="910357" cy="2088232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3690196" y="1700808"/>
            <a:ext cx="758748" cy="2088232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35988" y="2237354"/>
            <a:ext cx="605407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CLK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5606" y="2813418"/>
            <a:ext cx="595789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_OE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656" y="3268216"/>
            <a:ext cx="462739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LE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5064" y="3789040"/>
            <a:ext cx="661512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SDO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856656" y="1719860"/>
            <a:ext cx="850666" cy="342939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Switching to</a:t>
            </a:r>
          </a:p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Special mode</a:t>
            </a:r>
            <a:endParaRPr lang="ko-KR" altLang="en-US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76343" y="1666904"/>
            <a:ext cx="855475" cy="466049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Writing </a:t>
            </a:r>
          </a:p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configuration</a:t>
            </a:r>
          </a:p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code</a:t>
            </a:r>
            <a:endParaRPr lang="ko-KR" altLang="en-US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33601" y="1719860"/>
            <a:ext cx="868299" cy="342939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Reading Error</a:t>
            </a:r>
          </a:p>
          <a:p>
            <a:r>
              <a:rPr lang="en-US" altLang="ko-KR" sz="800" b="1" dirty="0" smtClean="0">
                <a:solidFill>
                  <a:sysClr val="windowText" lastClr="000000"/>
                </a:solidFill>
              </a:rPr>
              <a:t>Status code</a:t>
            </a:r>
            <a:endParaRPr lang="ko-KR" altLang="en-US" sz="800" b="1" dirty="0">
              <a:solidFill>
                <a:sysClr val="windowText" lastClr="0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986908" y="3861048"/>
            <a:ext cx="1001348" cy="250606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000" b="1" dirty="0" smtClean="0">
                <a:solidFill>
                  <a:sysClr val="windowText" lastClr="000000"/>
                </a:solidFill>
              </a:rPr>
              <a:t>No SDO data</a:t>
            </a:r>
            <a:endParaRPr lang="ko-KR" altLang="en-US" sz="1000" b="1" dirty="0">
              <a:solidFill>
                <a:sysClr val="windowText" lastClr="000000"/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4973835" y="1701382"/>
            <a:ext cx="987277" cy="2807738"/>
          </a:xfrm>
          <a:prstGeom prst="rect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79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399" y="204270"/>
            <a:ext cx="9906000" cy="389105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r>
              <a:rPr lang="en-US" altLang="ko-KR" dirty="0" smtClean="0"/>
              <a:t>  1. TLC5916 New</a:t>
            </a:r>
            <a:r>
              <a:rPr lang="ko-KR" altLang="en-US" dirty="0" smtClean="0"/>
              <a:t> </a:t>
            </a:r>
            <a:r>
              <a:rPr lang="en-US" altLang="ko-KR" dirty="0" smtClean="0"/>
              <a:t>Board CKT</a:t>
            </a:r>
            <a:endParaRPr lang="ko-KR" altLang="en-US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967" y="1340768"/>
            <a:ext cx="5942087" cy="3849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474679" y="908720"/>
            <a:ext cx="6405072" cy="5175031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1. Test</a:t>
            </a:r>
            <a:r>
              <a:rPr lang="ko-KR" altLang="en-US" sz="15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Condition </a:t>
            </a:r>
          </a:p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   1) CLK : General GPIO( </a:t>
            </a:r>
            <a:r>
              <a:rPr lang="en-US" altLang="ko-KR" sz="1500" b="1" dirty="0" err="1" smtClean="0">
                <a:solidFill>
                  <a:sysClr val="windowText" lastClr="000000"/>
                </a:solidFill>
              </a:rPr>
              <a:t>Fclk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= 3.5KHz), R-</a:t>
            </a:r>
            <a:r>
              <a:rPr lang="en-US" altLang="ko-KR" sz="1500" b="1" dirty="0" err="1" smtClean="0">
                <a:solidFill>
                  <a:sysClr val="windowText" lastClr="000000"/>
                </a:solidFill>
              </a:rPr>
              <a:t>ext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(open) : about 5mA</a:t>
            </a: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endParaRPr lang="en-US" altLang="ko-KR" sz="1500" b="1" dirty="0" smtClean="0">
              <a:solidFill>
                <a:sysClr val="windowText" lastClr="000000"/>
              </a:solidFill>
            </a:endParaRPr>
          </a:p>
          <a:p>
            <a:endParaRPr lang="en-US" altLang="ko-KR" sz="1500" b="1" dirty="0">
              <a:solidFill>
                <a:sysClr val="windowText" lastClr="000000"/>
              </a:solidFill>
            </a:endParaRPr>
          </a:p>
          <a:p>
            <a:r>
              <a:rPr lang="en-US" altLang="ko-KR" sz="1500" b="1" dirty="0" smtClean="0">
                <a:solidFill>
                  <a:sysClr val="windowText" lastClr="000000"/>
                </a:solidFill>
              </a:rPr>
              <a:t>2) Test Result : Do not enter to Special mode</a:t>
            </a:r>
          </a:p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   -. SEG-A is open, but SDO is all LED OK</a:t>
            </a:r>
          </a:p>
          <a:p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99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25399" y="204270"/>
            <a:ext cx="9906000" cy="389105"/>
          </a:xfrm>
          <a:prstGeom prst="rect">
            <a:avLst/>
          </a:prstGeom>
          <a:noFill/>
        </p:spPr>
        <p:txBody>
          <a:bodyPr wrap="square" lIns="95782" tIns="47891" rIns="95782" bIns="47891" rtlCol="0">
            <a:spAutoFit/>
          </a:bodyPr>
          <a:lstStyle/>
          <a:p>
            <a:r>
              <a:rPr lang="en-US" altLang="ko-KR" dirty="0" smtClean="0"/>
              <a:t>  2. TLC5916 Timing</a:t>
            </a:r>
            <a:endParaRPr lang="ko-KR" altLang="en-US" dirty="0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524" y="836712"/>
            <a:ext cx="7524328" cy="56432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38572" y="2348880"/>
            <a:ext cx="605407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CLK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8190" y="2924944"/>
            <a:ext cx="595789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_OE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1240" y="3379742"/>
            <a:ext cx="462739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LE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9080" y="4293096"/>
            <a:ext cx="661512" cy="327550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500" b="1" dirty="0">
                <a:solidFill>
                  <a:sysClr val="windowText" lastClr="000000"/>
                </a:solidFill>
              </a:rPr>
              <a:t> </a:t>
            </a:r>
            <a:r>
              <a:rPr lang="en-US" altLang="ko-KR" sz="1500" b="1" dirty="0" smtClean="0">
                <a:solidFill>
                  <a:sysClr val="windowText" lastClr="000000"/>
                </a:solidFill>
              </a:rPr>
              <a:t>SDO</a:t>
            </a:r>
            <a:endParaRPr lang="ko-KR" altLang="en-US" sz="15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타원 2"/>
          <p:cNvSpPr/>
          <p:nvPr/>
        </p:nvSpPr>
        <p:spPr>
          <a:xfrm>
            <a:off x="5146444" y="3933056"/>
            <a:ext cx="1656184" cy="6875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/>
          <p:cNvSpPr txBox="1"/>
          <p:nvPr/>
        </p:nvSpPr>
        <p:spPr>
          <a:xfrm>
            <a:off x="5313040" y="3603921"/>
            <a:ext cx="3442722" cy="281383"/>
          </a:xfrm>
          <a:prstGeom prst="rect">
            <a:avLst/>
          </a:prstGeom>
          <a:noFill/>
        </p:spPr>
        <p:txBody>
          <a:bodyPr wrap="none" lIns="95782" tIns="47891" rIns="95782" bIns="47891" rtlCol="0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 </a:t>
            </a:r>
            <a:r>
              <a:rPr lang="en-US" altLang="ko-KR" sz="1200" b="1" dirty="0" smtClean="0">
                <a:solidFill>
                  <a:srgbClr val="FF0000"/>
                </a:solidFill>
              </a:rPr>
              <a:t>LED 1 is open but SDO output is all LED ok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98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24091</TotalTime>
  <Words>108</Words>
  <Application>Microsoft Office PowerPoint</Application>
  <PresentationFormat>A4 용지(210x297mm)</PresentationFormat>
  <Paragraphs>41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SEHWA</dc:creator>
  <cp:lastModifiedBy>RND</cp:lastModifiedBy>
  <cp:revision>210</cp:revision>
  <cp:lastPrinted>2018-03-19T04:19:17Z</cp:lastPrinted>
  <dcterms:created xsi:type="dcterms:W3CDTF">2017-07-09T23:38:46Z</dcterms:created>
  <dcterms:modified xsi:type="dcterms:W3CDTF">2018-04-02T01:18:10Z</dcterms:modified>
</cp:coreProperties>
</file>