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82" y="-4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803767"/>
            <a:ext cx="6165850" cy="4346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2" name="Title 2"/>
          <p:cNvSpPr txBox="1">
            <a:spLocks/>
          </p:cNvSpPr>
          <p:nvPr/>
        </p:nvSpPr>
        <p:spPr bwMode="auto">
          <a:xfrm>
            <a:off x="76200" y="57150"/>
            <a:ext cx="8458200" cy="638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Arial" charset="0"/>
              </a:defRPr>
            </a:lvl6pPr>
            <a:lvl7pPr marL="9144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Arial" charset="0"/>
              </a:defRPr>
            </a:lvl7pPr>
            <a:lvl8pPr marL="13716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Arial" charset="0"/>
              </a:defRPr>
            </a:lvl8pPr>
            <a:lvl9pPr marL="18288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Arial" charset="0"/>
              </a:defRPr>
            </a:lvl9pPr>
          </a:lstStyle>
          <a:p>
            <a:r>
              <a:rPr lang="en-US" sz="2800" kern="0" dirty="0" smtClean="0">
                <a:solidFill>
                  <a:srgbClr val="DE0000"/>
                </a:solidFill>
                <a:latin typeface="Arial"/>
              </a:rPr>
              <a:t>Connect instructions </a:t>
            </a:r>
            <a:endParaRPr lang="en-US" sz="2800" kern="0" dirty="0">
              <a:solidFill>
                <a:srgbClr val="DE0000"/>
              </a:solidFill>
              <a:latin typeface="Arial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5300" y="798143"/>
            <a:ext cx="4457700" cy="4007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5105400" y="1428750"/>
            <a:ext cx="304800" cy="990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92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B177A46-35EB-4930-90EB-3A51EA11FC77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2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327" y="1559411"/>
            <a:ext cx="6391275" cy="108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17500" y="702384"/>
            <a:ext cx="84582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/>
              <a:t>Open Project  by CCS(Ver2_TLC5955_MSP_EXP432P401R_nortos_ccs</a:t>
            </a:r>
            <a:r>
              <a:rPr lang="en-US" dirty="0"/>
              <a:t>)</a:t>
            </a: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Connect MSP432 Launchpad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Debug project.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Run project.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Press </a:t>
            </a:r>
            <a:r>
              <a:rPr lang="en-US" dirty="0" smtClean="0"/>
              <a:t>S3 </a:t>
            </a:r>
            <a:r>
              <a:rPr lang="en-US" dirty="0" smtClean="0"/>
              <a:t>of MSP432 Launchpad to show different effects</a:t>
            </a:r>
            <a:endParaRPr lang="en-US" dirty="0"/>
          </a:p>
        </p:txBody>
      </p:sp>
      <p:sp>
        <p:nvSpPr>
          <p:cNvPr id="11" name="Title 2"/>
          <p:cNvSpPr txBox="1">
            <a:spLocks/>
          </p:cNvSpPr>
          <p:nvPr/>
        </p:nvSpPr>
        <p:spPr bwMode="auto">
          <a:xfrm>
            <a:off x="317500" y="207649"/>
            <a:ext cx="8458200" cy="638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 b="1" kern="0">
                <a:solidFill>
                  <a:srgbClr val="DE0000"/>
                </a:solidFill>
                <a:latin typeface="Arial"/>
                <a:ea typeface="+mj-ea"/>
                <a:cs typeface="+mj-cs"/>
              </a:defRPr>
            </a:lvl1pPr>
            <a:lvl2pPr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2pPr>
            <a:lvl3pPr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3pPr>
            <a:lvl4pPr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4pPr>
            <a:lvl5pPr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5pPr>
            <a:lvl6pPr marL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Arial" charset="0"/>
              </a:defRPr>
            </a:lvl6pPr>
            <a:lvl7pPr marL="9144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Arial" charset="0"/>
              </a:defRPr>
            </a:lvl7pPr>
            <a:lvl8pPr marL="13716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Arial" charset="0"/>
              </a:defRPr>
            </a:lvl8pPr>
            <a:lvl9pPr marL="18288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Arial" charset="0"/>
              </a:defRPr>
            </a:lvl9pPr>
          </a:lstStyle>
          <a:p>
            <a:r>
              <a:rPr lang="en-US" dirty="0"/>
              <a:t>Debug instructions 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716" y="2962182"/>
            <a:ext cx="4562475" cy="1228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8130" y="1554888"/>
            <a:ext cx="2077257" cy="2982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V="1">
            <a:off x="6122894" y="1657350"/>
            <a:ext cx="2182906" cy="264570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8382000" y="1428750"/>
            <a:ext cx="331695" cy="37651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202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28</Words>
  <Application>Microsoft Office PowerPoint</Application>
  <PresentationFormat>On-screen Show (16:9)</PresentationFormat>
  <Paragraphs>17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Du, Kenneth</dc:creator>
  <cp:lastModifiedBy>Du, Yijiang</cp:lastModifiedBy>
  <cp:revision>6</cp:revision>
  <dcterms:created xsi:type="dcterms:W3CDTF">2006-08-16T00:00:00Z</dcterms:created>
  <dcterms:modified xsi:type="dcterms:W3CDTF">2018-02-09T05:49:50Z</dcterms:modified>
</cp:coreProperties>
</file>