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2" r:id="rId2"/>
    <p:sldId id="357" r:id="rId3"/>
    <p:sldId id="358" r:id="rId4"/>
    <p:sldId id="359" r:id="rId5"/>
    <p:sldId id="360" r:id="rId6"/>
    <p:sldId id="361" r:id="rId7"/>
    <p:sldId id="362" r:id="rId8"/>
    <p:sldId id="363" r:id="rId9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598" autoAdjust="0"/>
  </p:normalViewPr>
  <p:slideViewPr>
    <p:cSldViewPr snapToGrid="0">
      <p:cViewPr varScale="1">
        <p:scale>
          <a:sx n="90" d="100"/>
          <a:sy n="90" d="100"/>
        </p:scale>
        <p:origin x="624" y="52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1512" y="-90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F72D9-38D4-4943-89CB-C5837E412DC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358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687D7-76F0-8040-93B6-084C7529F854}"/>
              </a:ext>
            </a:extLst>
          </p:cNvPr>
          <p:cNvSpPr txBox="1"/>
          <p:nvPr userDrawn="1"/>
        </p:nvSpPr>
        <p:spPr>
          <a:xfrm>
            <a:off x="4705815" y="47801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6105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815B5F2-A5A7-1E49-BC30-BA3F7599617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3BA23CF-AA30-4A18-B744-605C3E9DBF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46851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5" descr="A picture containing drawing, cup&#10;&#10;Description automatically generated">
            <a:extLst>
              <a:ext uri="{FF2B5EF4-FFF2-40B4-BE49-F238E27FC236}">
                <a16:creationId xmlns:a16="http://schemas.microsoft.com/office/drawing/2014/main" id="{7CC34E39-7310-7442-846F-66689DD005D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868" y="4782676"/>
            <a:ext cx="1563597" cy="19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813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67503" y="444279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2663C74-62AB-B64B-BCBB-0866ABE6E2D3}"/>
              </a:ext>
            </a:extLst>
          </p:cNvPr>
          <p:cNvCxnSpPr>
            <a:cxnSpLocks/>
          </p:cNvCxnSpPr>
          <p:nvPr userDrawn="1"/>
        </p:nvCxnSpPr>
        <p:spPr>
          <a:xfrm>
            <a:off x="0" y="4656947"/>
            <a:ext cx="892889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31">
            <a:extLst>
              <a:ext uri="{FF2B5EF4-FFF2-40B4-BE49-F238E27FC236}">
                <a16:creationId xmlns:a16="http://schemas.microsoft.com/office/drawing/2014/main" id="{BBEA79FD-0CFB-464E-959F-0C18C604804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34013" y="4646685"/>
            <a:ext cx="2111375" cy="184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700" dirty="0">
                <a:cs typeface="+mn-cs"/>
              </a:rPr>
              <a:t>TI Confidential – NDA Restrictions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6" r:id="rId2"/>
    <p:sldLayoutId id="2147483735" r:id="rId3"/>
    <p:sldLayoutId id="2147483750" r:id="rId4"/>
    <p:sldLayoutId id="2147483709" r:id="rId5"/>
    <p:sldLayoutId id="2147483711" r:id="rId6"/>
    <p:sldLayoutId id="2147483712" r:id="rId7"/>
    <p:sldLayoutId id="2147483713" r:id="rId8"/>
    <p:sldLayoutId id="2147483715" r:id="rId9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1" fontAlgn="base" hangingPunct="1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1" fontAlgn="base" hangingPunct="1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1" fontAlgn="base" hangingPunct="1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8A065-9139-244A-86CE-7E7BF673FC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TLC6C5748-Q1 program procedure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E82DED-767D-4547-AF13-5AC0A5F27D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BF4BDD6C-DF5D-6045-B8B0-A93D8BE4129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67500" y="4448217"/>
            <a:ext cx="2133600" cy="154782"/>
          </a:xfrm>
        </p:spPr>
        <p:txBody>
          <a:bodyPr/>
          <a:lstStyle/>
          <a:p>
            <a:fld id="{07B5736C-021E-4EDA-A2F9-FF199D20DBA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176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TLC6C5748-Q1 interface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C52F08-588C-488E-A5AB-DF69250DE86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82" y="655747"/>
            <a:ext cx="3308984" cy="1901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414320" y="1493042"/>
            <a:ext cx="1357313" cy="657226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>
            <a:stCxn id="4" idx="2"/>
          </p:cNvCxnSpPr>
          <p:nvPr/>
        </p:nvCxnSpPr>
        <p:spPr>
          <a:xfrm flipH="1">
            <a:off x="1092976" y="2150268"/>
            <a:ext cx="1" cy="407194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693444" y="717954"/>
            <a:ext cx="0" cy="3819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3193" y="2563168"/>
            <a:ext cx="454025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SIN: Serial data input for the 769-bit common shift register</a:t>
            </a:r>
          </a:p>
          <a:p>
            <a:r>
              <a:rPr lang="en-US" sz="1600" dirty="0"/>
              <a:t>SCLK: Serial data shift clock, SIN data is shifted to </a:t>
            </a:r>
            <a:r>
              <a:rPr lang="en-US" sz="1600" dirty="0">
                <a:solidFill>
                  <a:srgbClr val="00B050"/>
                </a:solidFill>
              </a:rPr>
              <a:t>internal common register </a:t>
            </a:r>
            <a:r>
              <a:rPr lang="en-US" sz="1600" dirty="0"/>
              <a:t>at the rising edge.</a:t>
            </a:r>
          </a:p>
          <a:p>
            <a:r>
              <a:rPr lang="en-US" sz="1600" dirty="0"/>
              <a:t>LAT: LAT is used to latch the data to control </a:t>
            </a:r>
            <a:r>
              <a:rPr lang="en-US" sz="1600"/>
              <a:t>data or </a:t>
            </a:r>
            <a:r>
              <a:rPr lang="en-US" sz="1600">
                <a:solidFill>
                  <a:srgbClr val="FFC000"/>
                </a:solidFill>
              </a:rPr>
              <a:t>GS </a:t>
            </a:r>
            <a:r>
              <a:rPr lang="en-US" sz="1600" dirty="0">
                <a:solidFill>
                  <a:srgbClr val="FFC000"/>
                </a:solidFill>
              </a:rPr>
              <a:t>register </a:t>
            </a:r>
            <a:r>
              <a:rPr lang="en-US" sz="1600" dirty="0"/>
              <a:t>to display.</a:t>
            </a:r>
          </a:p>
          <a:p>
            <a:r>
              <a:rPr lang="en-US" sz="1600" dirty="0"/>
              <a:t>GSCLK: Reference clock for the grayscale (GS) PWM control for all outputs.</a:t>
            </a:r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4693444" y="2207419"/>
            <a:ext cx="4357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082" y="210276"/>
            <a:ext cx="3770312" cy="1870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6743700" y="210276"/>
            <a:ext cx="935831" cy="28264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743699" y="655747"/>
            <a:ext cx="935831" cy="28264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C000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104" y="2627713"/>
            <a:ext cx="4068368" cy="1442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5829300" y="2353865"/>
            <a:ext cx="2946400" cy="22714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876468" y="2378502"/>
            <a:ext cx="2852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Whole data for one frame</a:t>
            </a:r>
          </a:p>
        </p:txBody>
      </p:sp>
      <p:sp>
        <p:nvSpPr>
          <p:cNvPr id="24" name="Oval 23"/>
          <p:cNvSpPr/>
          <p:nvPr/>
        </p:nvSpPr>
        <p:spPr>
          <a:xfrm>
            <a:off x="5876468" y="2686050"/>
            <a:ext cx="417176" cy="40005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6236494" y="3036093"/>
            <a:ext cx="164306" cy="85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340053" y="2979396"/>
            <a:ext cx="25218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Low for GS data, high for control data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91392" y="4184394"/>
            <a:ext cx="28074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Shift 769 bits data and input LAT pulse</a:t>
            </a:r>
          </a:p>
        </p:txBody>
      </p:sp>
    </p:spTree>
    <p:extLst>
      <p:ext uri="{BB962C8B-B14F-4D97-AF65-F5344CB8AC3E}">
        <p14:creationId xmlns:p14="http://schemas.microsoft.com/office/powerpoint/2010/main" val="6024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 Current &amp; Dot Correction</a:t>
            </a:r>
            <a:endParaRPr lang="en-US" sz="3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C52F08-588C-488E-A5AB-DF69250DE86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564" y="649374"/>
            <a:ext cx="6359356" cy="1938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8755" y="2587525"/>
            <a:ext cx="6233160" cy="1939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0335" y="949173"/>
            <a:ext cx="2362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MC: Coarse current output tuning for all channels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DC:  Fine current output tuning for individual channel (</a:t>
            </a:r>
            <a:r>
              <a:rPr lang="en-US" dirty="0" err="1"/>
              <a:t>e.g</a:t>
            </a:r>
            <a:r>
              <a:rPr lang="en-US" dirty="0"/>
              <a:t>, edge &amp; corner)</a:t>
            </a:r>
          </a:p>
        </p:txBody>
      </p:sp>
    </p:spTree>
    <p:extLst>
      <p:ext uri="{BB962C8B-B14F-4D97-AF65-F5344CB8AC3E}">
        <p14:creationId xmlns:p14="http://schemas.microsoft.com/office/powerpoint/2010/main" val="3869444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Write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C52F08-588C-488E-A5AB-DF69250DE86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61404" y="765348"/>
            <a:ext cx="1479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Control Data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754404" y="717954"/>
            <a:ext cx="0" cy="3819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60020" y="1226887"/>
            <a:ext cx="44886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The control data latch is 371 bits long. The data latch contains dot correction (DC) data, maximum current (MC) data, global brightness control (BC) data, and function control (FC) data.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" y="2627713"/>
            <a:ext cx="4520567" cy="16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5870121" y="717954"/>
            <a:ext cx="23262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Grayscale (GS) Data</a:t>
            </a:r>
          </a:p>
        </p:txBody>
      </p:sp>
      <p:sp>
        <p:nvSpPr>
          <p:cNvPr id="8" name="Rectangle 7"/>
          <p:cNvSpPr/>
          <p:nvPr/>
        </p:nvSpPr>
        <p:spPr>
          <a:xfrm>
            <a:off x="4876562" y="1165815"/>
            <a:ext cx="41683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The GS data latch is 768 bits long, and sets the PWM timing for each constant-current output.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24" y="2597858"/>
            <a:ext cx="4034653" cy="14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0059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Read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C52F08-588C-488E-A5AB-DF69250DE86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8827" y="717954"/>
            <a:ext cx="6723554" cy="3381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799404" y="1051560"/>
            <a:ext cx="1120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SID Data</a:t>
            </a:r>
          </a:p>
        </p:txBody>
      </p:sp>
      <p:sp>
        <p:nvSpPr>
          <p:cNvPr id="6" name="Rectangle 5"/>
          <p:cNvSpPr/>
          <p:nvPr/>
        </p:nvSpPr>
        <p:spPr>
          <a:xfrm>
            <a:off x="160020" y="1668847"/>
            <a:ext cx="26898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The SID data is 96 bits long. The data latch contains LOD data and LSD data.</a:t>
            </a:r>
          </a:p>
        </p:txBody>
      </p:sp>
    </p:spTree>
    <p:extLst>
      <p:ext uri="{BB962C8B-B14F-4D97-AF65-F5344CB8AC3E}">
        <p14:creationId xmlns:p14="http://schemas.microsoft.com/office/powerpoint/2010/main" val="114977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Daisy Chain Operation - Write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C52F08-588C-488E-A5AB-DF69250DE86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9" y="1005435"/>
            <a:ext cx="9010925" cy="33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5620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Daisy Chain Operation - </a:t>
            </a:r>
            <a:r>
              <a:rPr lang="en-US" altLang="zh-CN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Read</a:t>
            </a:r>
            <a:endParaRPr lang="en-US" sz="3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C52F08-588C-488E-A5AB-DF69250DE86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" y="1031645"/>
            <a:ext cx="9138920" cy="3321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5145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PWM dimming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C52F08-588C-488E-A5AB-DF69250DE86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0771" y="697959"/>
            <a:ext cx="2967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Conventional PWM Control</a:t>
            </a:r>
          </a:p>
        </p:txBody>
      </p:sp>
      <p:cxnSp>
        <p:nvCxnSpPr>
          <p:cNvPr id="6" name="Straight Connector 5"/>
          <p:cNvCxnSpPr>
            <a:stCxn id="2" idx="2"/>
          </p:cNvCxnSpPr>
          <p:nvPr/>
        </p:nvCxnSpPr>
        <p:spPr>
          <a:xfrm>
            <a:off x="4460875" y="717954"/>
            <a:ext cx="0" cy="3866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75" y="1067291"/>
            <a:ext cx="3796140" cy="2498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51171" y="3791188"/>
            <a:ext cx="4482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If GS=100, for the first 100 rising edges of GSCLK, the channel turns on and then off until 65535 GSCLKs.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1999" y="642104"/>
            <a:ext cx="42370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Enhanced Spectrum (ES) PWM Control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9" y="1081844"/>
            <a:ext cx="4282592" cy="2280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4572000" y="3533777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/>
              <a:t>In this PWM control, the total display period is divided into 128 display segments. Each display segment has a maximum of 512 GSCLKs.</a:t>
            </a:r>
          </a:p>
        </p:txBody>
      </p:sp>
    </p:spTree>
    <p:extLst>
      <p:ext uri="{BB962C8B-B14F-4D97-AF65-F5344CB8AC3E}">
        <p14:creationId xmlns:p14="http://schemas.microsoft.com/office/powerpoint/2010/main" val="746090183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8631CA30-24D9-4364-9488-FDB07E7FECF5}" vid="{48BA85CE-0C6B-49C4-A166-2FCF3F2F44D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 NDA Restrictions</Template>
  <TotalTime>1151</TotalTime>
  <Words>299</Words>
  <Application>Microsoft Office PowerPoint</Application>
  <PresentationFormat>On-screen Show (16:9)</PresentationFormat>
  <Paragraphs>39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FinalPowerpoint</vt:lpstr>
      <vt:lpstr>TLC6C5748-Q1 program procedure</vt:lpstr>
      <vt:lpstr>TLC6C5748-Q1 interface</vt:lpstr>
      <vt:lpstr>Max Current &amp; Dot Correction</vt:lpstr>
      <vt:lpstr>Data Write</vt:lpstr>
      <vt:lpstr>Data Read</vt:lpstr>
      <vt:lpstr>Daisy Chain Operation - Write</vt:lpstr>
      <vt:lpstr>Daisy Chain Operation - Read</vt:lpstr>
      <vt:lpstr>PWM dimming</vt:lpstr>
    </vt:vector>
  </TitlesOfParts>
  <Company>Texas Instruments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TLC6C5748-Q1 program procedure</dc:title>
  <dc:creator>Guo, Gracie</dc:creator>
  <cp:keywords>NDA Restrictions</cp:keywords>
  <cp:lastModifiedBy>Guo, Gracie</cp:lastModifiedBy>
  <cp:revision>8</cp:revision>
  <dcterms:created xsi:type="dcterms:W3CDTF">2022-09-28T07:00:40Z</dcterms:created>
  <dcterms:modified xsi:type="dcterms:W3CDTF">2022-10-28T02:05:51Z</dcterms:modified>
</cp:coreProperties>
</file>