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A5A40-B2BD-4863-951C-E169401844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EF4CC2-326D-4B9B-A8CD-9EAE3E5083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1E69D-E31F-4CE6-8E21-2A141CB4F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9930-6700-4A7C-9913-C0786FAC7C8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62E1D-2660-4FF7-90EE-B18F96D69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8C221-7164-4807-9C16-2079BA2E9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59F3-C6BE-4E90-915E-BB309E17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30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CC6E2-15E1-4990-809A-B5588FD18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A89977-15B3-4403-8ECE-4BA7F06D2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5AC36-0CD2-42A9-A556-C7BAE874B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9930-6700-4A7C-9913-C0786FAC7C8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E8F01-385A-45D7-A54B-F1CE774AD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705CA-2148-4D48-BB57-7AD9EF4F9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59F3-C6BE-4E90-915E-BB309E17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2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E450F3-4794-4E98-A124-DC174232FE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9B336E-3B39-4846-BCE0-033DF878AC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D618B-FA7E-49A5-B4F6-08C624315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9930-6700-4A7C-9913-C0786FAC7C8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9ECE7-DDF9-4247-915F-E37262D3D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A3A78-981B-40C9-A0E1-A6F65EE92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59F3-C6BE-4E90-915E-BB309E17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6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4CD4D-7EF1-4142-843A-AD852CE07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25EF8-A827-40B2-A8CE-B40A7DC38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4E629-C889-4B9B-842F-84D4AA3EC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9930-6700-4A7C-9913-C0786FAC7C8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D5446-8275-41DC-A314-759214E92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26192-46C8-4020-A311-953E5E054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59F3-C6BE-4E90-915E-BB309E17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2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B57AE-E70A-4673-8A1F-0F10A8B60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EB341-1EE0-4E65-B3DF-4821986CA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7FEAC-5A9B-4AC5-B423-D27A3FC4C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9930-6700-4A7C-9913-C0786FAC7C8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6E54A-15EE-4956-8595-A6F4843FC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7F396-F627-4EA3-923F-4B522B94C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59F3-C6BE-4E90-915E-BB309E17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0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A106-5AA4-475C-8C16-A9B6A8D66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7FFAB-FA21-4BBC-AFB1-E644B84A9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155185-F068-425E-802D-1FBDC89DD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59529-1681-4282-B024-5B548F692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9930-6700-4A7C-9913-C0786FAC7C8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68B2C-4DBB-415A-8BE0-228DB5C1A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9287F-9D47-47B6-A0BE-68D2DA0C3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59F3-C6BE-4E90-915E-BB309E17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5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491EA-317F-4E1B-BA2B-483774D5C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07697-51CB-4CE2-9F5B-77D3D935D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6590A-134A-457B-B1F6-BE3187F1A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3668D3-4FDD-45A6-B734-74D6048133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5E4CB8-A21C-4EEC-90E4-8F82A24CDF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58F1F8-C91C-499E-ACA2-F8A3417B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9930-6700-4A7C-9913-C0786FAC7C8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7D3A6A-BAFD-4DAE-A008-CFF9629DE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EA4FC5-F74C-4E89-8F80-3F855862A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59F3-C6BE-4E90-915E-BB309E17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0800D-6A36-435C-8673-1AA9BDBC9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76421F-233E-48A8-8487-0CEE7B9CC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9930-6700-4A7C-9913-C0786FAC7C8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17F7A5-B8CC-47ED-B6B2-8744BAF41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4A21A7-8C4E-468C-84E1-E0591BE71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59F3-C6BE-4E90-915E-BB309E17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3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918022-F9DA-4475-936C-723DBFD6D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9930-6700-4A7C-9913-C0786FAC7C8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4EFFB1-B400-4070-99D1-AB5970148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E67825-6697-4645-9B15-10B774056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59F3-C6BE-4E90-915E-BB309E17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0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AC5A4-E3D5-4C3F-B211-BC49741C9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90EFE-5AFB-4944-9809-380AC1FB8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138529-F7B5-4336-8700-5B47BF945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643DA-AEF7-41F8-A71D-776F4E0DA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9930-6700-4A7C-9913-C0786FAC7C8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A03723-CD55-4A14-8E9A-BA77B78E9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A5337A-DF17-43D8-8F86-F4CB929C2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59F3-C6BE-4E90-915E-BB309E17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8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8F05D-284A-4D83-8A6C-1370984CC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A2B8B7-3F98-430D-9570-7EB1313D7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9DC297-E264-4F1A-90C0-36C616709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AB8B78-C347-4E8C-9E89-5B13E83FA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59930-6700-4A7C-9913-C0786FAC7C8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BDAD0C-ACBA-4D85-8E84-E9C2C0974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370ABA-C1E3-4FCC-BCDD-ADDA270EE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659F3-C6BE-4E90-915E-BB309E17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5FED23-5EE2-44FA-A5AC-267A7A995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DF15B-ECF3-4180-B566-9E68C6E6E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13F28-DC2B-4FC3-813E-C37DC90ADF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59930-6700-4A7C-9913-C0786FAC7C84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81A70-5296-475A-A420-F9D8C596EA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090BD-75E6-4923-95E9-92E574FCD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659F3-C6BE-4E90-915E-BB309E177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1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B7C728-2003-4A83-A467-77DEB2470A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1" y="0"/>
            <a:ext cx="12192000" cy="44044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0D4A73C-3698-4E2A-ABA6-ADE5C623EB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673" y="4404489"/>
            <a:ext cx="9716856" cy="238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232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Qiu, Jayden</dc:creator>
  <cp:lastModifiedBy>Qiu, Jayden</cp:lastModifiedBy>
  <cp:revision>1</cp:revision>
  <dcterms:created xsi:type="dcterms:W3CDTF">2023-11-21T01:55:51Z</dcterms:created>
  <dcterms:modified xsi:type="dcterms:W3CDTF">2023-11-21T01:56:16Z</dcterms:modified>
</cp:coreProperties>
</file>