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"/>
  </p:notesMasterIdLst>
  <p:handoutMasterIdLst>
    <p:handoutMasterId r:id="rId7"/>
  </p:handoutMasterIdLst>
  <p:sldIdLst>
    <p:sldId id="256" r:id="rId2"/>
    <p:sldId id="300" r:id="rId3"/>
    <p:sldId id="304" r:id="rId4"/>
    <p:sldId id="303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8" autoAdjust="0"/>
  </p:normalViewPr>
  <p:slideViewPr>
    <p:cSldViewPr snapToGrid="0">
      <p:cViewPr>
        <p:scale>
          <a:sx n="150" d="100"/>
          <a:sy n="150" d="100"/>
        </p:scale>
        <p:origin x="78" y="642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6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376721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30185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4920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78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TLV733P Startup Sims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LP-MWL</a:t>
            </a:r>
          </a:p>
          <a:p>
            <a:r>
              <a:rPr lang="en-US" dirty="0"/>
              <a:t>Nick Butts</a:t>
            </a:r>
          </a:p>
        </p:txBody>
      </p:sp>
      <p:sp>
        <p:nvSpPr>
          <p:cNvPr id="6148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B5736C-021E-4EDA-A2F9-FF199D20DBAA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TLV733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Simulation Condition:</a:t>
            </a:r>
          </a:p>
          <a:p>
            <a:r>
              <a:rPr lang="en-US" sz="1600" dirty="0"/>
              <a:t>VIN = 2.5V</a:t>
            </a:r>
          </a:p>
          <a:p>
            <a:r>
              <a:rPr lang="en-US" sz="1600" dirty="0"/>
              <a:t>VIN ramp rate = 10mV/us (250µs total ramp time)</a:t>
            </a:r>
          </a:p>
          <a:p>
            <a:r>
              <a:rPr lang="en-US" sz="1600" dirty="0"/>
              <a:t>VOUT = 1.8V (fixed)</a:t>
            </a:r>
          </a:p>
          <a:p>
            <a:r>
              <a:rPr lang="en-US" sz="1600" dirty="0"/>
              <a:t>VEN = VIN</a:t>
            </a:r>
          </a:p>
          <a:p>
            <a:r>
              <a:rPr lang="en-US" sz="1600" dirty="0" err="1"/>
              <a:t>Cin</a:t>
            </a:r>
            <a:r>
              <a:rPr lang="en-US" sz="1600" dirty="0"/>
              <a:t>=4.7uF</a:t>
            </a:r>
          </a:p>
          <a:p>
            <a:r>
              <a:rPr lang="en-US" sz="1600" dirty="0" err="1"/>
              <a:t>Cout</a:t>
            </a:r>
            <a:r>
              <a:rPr lang="en-US" sz="1600" dirty="0"/>
              <a:t>=1uF</a:t>
            </a:r>
          </a:p>
          <a:p>
            <a:r>
              <a:rPr lang="en-US" sz="1600" dirty="0"/>
              <a:t>RLOAD = 18</a:t>
            </a:r>
            <a:r>
              <a:rPr lang="el-GR" sz="1600" dirty="0"/>
              <a:t>Ω</a:t>
            </a:r>
            <a:r>
              <a:rPr lang="en-US" sz="1600" dirty="0"/>
              <a:t> (= 100mA @ 1.8Vout)</a:t>
            </a:r>
          </a:p>
          <a:p>
            <a:r>
              <a:rPr lang="en-US" sz="1600" dirty="0"/>
              <a:t>Measured startup is 1% VOUT (nom) to 99% VOUT (nom)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7888F-6AF7-4263-B69D-592D8C33BAC7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7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AE58-6825-45DE-B4B2-E59EA606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217785-A6C4-4A84-AE54-FF2833470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898422"/>
              </p:ext>
            </p:extLst>
          </p:nvPr>
        </p:nvGraphicFramePr>
        <p:xfrm>
          <a:off x="333375" y="785813"/>
          <a:ext cx="52337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253">
                  <a:extLst>
                    <a:ext uri="{9D8B030D-6E8A-4147-A177-3AD203B41FA5}">
                      <a16:colId xmlns:a16="http://schemas.microsoft.com/office/drawing/2014/main" val="3963849681"/>
                    </a:ext>
                  </a:extLst>
                </a:gridCol>
                <a:gridCol w="1309033">
                  <a:extLst>
                    <a:ext uri="{9D8B030D-6E8A-4147-A177-3AD203B41FA5}">
                      <a16:colId xmlns:a16="http://schemas.microsoft.com/office/drawing/2014/main" val="3309308708"/>
                    </a:ext>
                  </a:extLst>
                </a:gridCol>
                <a:gridCol w="2550421">
                  <a:extLst>
                    <a:ext uri="{9D8B030D-6E8A-4147-A177-3AD203B41FA5}">
                      <a16:colId xmlns:a16="http://schemas.microsoft.com/office/drawing/2014/main" val="2268282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µ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Deviation </a:t>
                      </a:r>
                      <a:r>
                        <a:rPr lang="el-GR" dirty="0"/>
                        <a:t>σ</a:t>
                      </a:r>
                      <a:r>
                        <a:rPr lang="en-US" dirty="0"/>
                        <a:t> (µs)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4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2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38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9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5693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F467-F920-4CF4-88AF-4E3764EB9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C5B7-BCBA-45ED-BA58-5BF42798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77A3-AE5B-4BD3-B649-314EA323B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E5819-9CD0-42EE-8CF8-E1AE4DE1D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6A204-344D-424D-8FF8-54EA7A35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188"/>
            <a:ext cx="9144000" cy="39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4898"/>
      </p:ext>
    </p:extLst>
  </p:cSld>
  <p:clrMapOvr>
    <a:masterClrMapping/>
  </p:clrMapOvr>
</p:sld>
</file>

<file path=ppt/theme/theme1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NDA Restrictions</Template>
  <TotalTime>109</TotalTime>
  <Words>101</Words>
  <Application>Microsoft Office PowerPoint</Application>
  <PresentationFormat>On-screen Show (16:9)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1_FinalPowerpoint</vt:lpstr>
      <vt:lpstr>TLV733P Startup Sims</vt:lpstr>
      <vt:lpstr>TLV733</vt:lpstr>
      <vt:lpstr>Statistical Results</vt:lpstr>
      <vt:lpstr>Monte Carlo Distribution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TLV733 EMI Sim</dc:title>
  <dc:creator>Butts, Nicholas</dc:creator>
  <cp:keywords>NDA Restrictions</cp:keywords>
  <cp:lastModifiedBy>Butts, Nicholas</cp:lastModifiedBy>
  <cp:revision>20</cp:revision>
  <dcterms:created xsi:type="dcterms:W3CDTF">2023-02-10T17:34:11Z</dcterms:created>
  <dcterms:modified xsi:type="dcterms:W3CDTF">2024-09-23T21:52:21Z</dcterms:modified>
</cp:coreProperties>
</file>