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34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BCC4-2709-4324-BC9D-0D11A1CF55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41C9-CAF6-4D07-BFE8-626730E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4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BCC4-2709-4324-BC9D-0D11A1CF55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41C9-CAF6-4D07-BFE8-626730E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8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BCC4-2709-4324-BC9D-0D11A1CF55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41C9-CAF6-4D07-BFE8-626730E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BCC4-2709-4324-BC9D-0D11A1CF55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41C9-CAF6-4D07-BFE8-626730E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1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BCC4-2709-4324-BC9D-0D11A1CF55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41C9-CAF6-4D07-BFE8-626730E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7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BCC4-2709-4324-BC9D-0D11A1CF55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41C9-CAF6-4D07-BFE8-626730E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5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BCC4-2709-4324-BC9D-0D11A1CF55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41C9-CAF6-4D07-BFE8-626730E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3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BCC4-2709-4324-BC9D-0D11A1CF55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41C9-CAF6-4D07-BFE8-626730E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5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BCC4-2709-4324-BC9D-0D11A1CF55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41C9-CAF6-4D07-BFE8-626730E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3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BCC4-2709-4324-BC9D-0D11A1CF55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41C9-CAF6-4D07-BFE8-626730E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BCC4-2709-4324-BC9D-0D11A1CF55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41C9-CAF6-4D07-BFE8-626730E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0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0BCC4-2709-4324-BC9D-0D11A1CF55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941C9-CAF6-4D07-BFE8-626730E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9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8511693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930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Texas Instruments,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Albert</dc:creator>
  <cp:lastModifiedBy>Lee, Albert</cp:lastModifiedBy>
  <cp:revision>1</cp:revision>
  <dcterms:created xsi:type="dcterms:W3CDTF">2020-02-13T05:52:50Z</dcterms:created>
  <dcterms:modified xsi:type="dcterms:W3CDTF">2020-02-13T05:59:16Z</dcterms:modified>
</cp:coreProperties>
</file>