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hpa_packaging.itg.ti.com/package_database/Modelling-Data/TI/Thermal/14736/14PWP_14736_TPS1H100_RC_Mod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'Zth-JA'!$G$1</c:f>
              <c:strCache>
                <c:ptCount val="1"/>
                <c:pt idx="0">
                  <c:v>Zth-JA</c:v>
                </c:pt>
              </c:strCache>
            </c:strRef>
          </c:tx>
          <c:marker>
            <c:symbol val="none"/>
          </c:marker>
          <c:xVal>
            <c:numRef>
              <c:f>'Zth-JA'!$A$2:$A$123</c:f>
              <c:numCache>
                <c:formatCode>General</c:formatCode>
                <c:ptCount val="122"/>
                <c:pt idx="0">
                  <c:v>2.26757E-3</c:v>
                </c:pt>
                <c:pt idx="1">
                  <c:v>9.0702899999999999E-3</c:v>
                </c:pt>
                <c:pt idx="2">
                  <c:v>2.0408200000000001E-2</c:v>
                </c:pt>
                <c:pt idx="3">
                  <c:v>3.62812E-2</c:v>
                </c:pt>
                <c:pt idx="4">
                  <c:v>5.6689299999999998E-2</c:v>
                </c:pt>
                <c:pt idx="5">
                  <c:v>8.1632700000000002E-2</c:v>
                </c:pt>
                <c:pt idx="6">
                  <c:v>0.111111</c:v>
                </c:pt>
                <c:pt idx="7">
                  <c:v>0.145125</c:v>
                </c:pt>
                <c:pt idx="8">
                  <c:v>0.183673</c:v>
                </c:pt>
                <c:pt idx="9">
                  <c:v>0.22675699999999999</c:v>
                </c:pt>
                <c:pt idx="10">
                  <c:v>0.27437600000000001</c:v>
                </c:pt>
                <c:pt idx="11">
                  <c:v>0.32653100000000002</c:v>
                </c:pt>
                <c:pt idx="12">
                  <c:v>0.38322000000000001</c:v>
                </c:pt>
                <c:pt idx="13">
                  <c:v>0.44444400000000001</c:v>
                </c:pt>
                <c:pt idx="14">
                  <c:v>0.51020399999999999</c:v>
                </c:pt>
                <c:pt idx="15">
                  <c:v>0.58049899999999999</c:v>
                </c:pt>
                <c:pt idx="16">
                  <c:v>0.65532900000000005</c:v>
                </c:pt>
                <c:pt idx="17">
                  <c:v>0.73469399999999996</c:v>
                </c:pt>
                <c:pt idx="18">
                  <c:v>0.81859400000000004</c:v>
                </c:pt>
                <c:pt idx="19">
                  <c:v>0.90702899999999997</c:v>
                </c:pt>
                <c:pt idx="20">
                  <c:v>1</c:v>
                </c:pt>
                <c:pt idx="21">
                  <c:v>1.1477900000000001</c:v>
                </c:pt>
                <c:pt idx="22">
                  <c:v>1.51464</c:v>
                </c:pt>
                <c:pt idx="23">
                  <c:v>2.0677400000000001</c:v>
                </c:pt>
                <c:pt idx="24">
                  <c:v>2.7920799999999999</c:v>
                </c:pt>
                <c:pt idx="25">
                  <c:v>3.6779000000000002</c:v>
                </c:pt>
                <c:pt idx="26">
                  <c:v>4.7180999999999997</c:v>
                </c:pt>
                <c:pt idx="27">
                  <c:v>5.9070999999999998</c:v>
                </c:pt>
                <c:pt idx="28">
                  <c:v>7.2403700000000004</c:v>
                </c:pt>
                <c:pt idx="29">
                  <c:v>8.7140900000000006</c:v>
                </c:pt>
                <c:pt idx="30">
                  <c:v>10.324999999999999</c:v>
                </c:pt>
                <c:pt idx="31">
                  <c:v>12.0702</c:v>
                </c:pt>
                <c:pt idx="32">
                  <c:v>13.9472</c:v>
                </c:pt>
                <c:pt idx="33">
                  <c:v>15.9536</c:v>
                </c:pt>
                <c:pt idx="34">
                  <c:v>18.087499999999999</c:v>
                </c:pt>
                <c:pt idx="35">
                  <c:v>20.347000000000001</c:v>
                </c:pt>
                <c:pt idx="36">
                  <c:v>22.7302</c:v>
                </c:pt>
                <c:pt idx="37">
                  <c:v>25.235700000000001</c:v>
                </c:pt>
                <c:pt idx="38">
                  <c:v>27.861999999999998</c:v>
                </c:pt>
                <c:pt idx="39">
                  <c:v>30.607700000000001</c:v>
                </c:pt>
                <c:pt idx="40">
                  <c:v>33.471499999999999</c:v>
                </c:pt>
                <c:pt idx="41">
                  <c:v>36.452199999999998</c:v>
                </c:pt>
                <c:pt idx="42">
                  <c:v>39.548699999999997</c:v>
                </c:pt>
                <c:pt idx="43">
                  <c:v>42.759799999999998</c:v>
                </c:pt>
                <c:pt idx="44">
                  <c:v>46.084600000000002</c:v>
                </c:pt>
                <c:pt idx="45">
                  <c:v>49.522199999999998</c:v>
                </c:pt>
                <c:pt idx="46">
                  <c:v>53.0715</c:v>
                </c:pt>
                <c:pt idx="47">
                  <c:v>56.7318</c:v>
                </c:pt>
                <c:pt idx="48">
                  <c:v>60.502200000000002</c:v>
                </c:pt>
                <c:pt idx="49">
                  <c:v>64.381799999999998</c:v>
                </c:pt>
                <c:pt idx="50">
                  <c:v>68.37</c:v>
                </c:pt>
                <c:pt idx="51">
                  <c:v>72.465999999999994</c:v>
                </c:pt>
                <c:pt idx="52">
                  <c:v>76.6691</c:v>
                </c:pt>
                <c:pt idx="53">
                  <c:v>80.978499999999997</c:v>
                </c:pt>
                <c:pt idx="54">
                  <c:v>85.393799999999999</c:v>
                </c:pt>
                <c:pt idx="55">
                  <c:v>89.914100000000005</c:v>
                </c:pt>
                <c:pt idx="56">
                  <c:v>94.539000000000001</c:v>
                </c:pt>
                <c:pt idx="57">
                  <c:v>99.267899999999997</c:v>
                </c:pt>
                <c:pt idx="58">
                  <c:v>104.1</c:v>
                </c:pt>
                <c:pt idx="59">
                  <c:v>109.035</c:v>
                </c:pt>
                <c:pt idx="60">
                  <c:v>114.072</c:v>
                </c:pt>
                <c:pt idx="61">
                  <c:v>119.211</c:v>
                </c:pt>
                <c:pt idx="62">
                  <c:v>124.452</c:v>
                </c:pt>
                <c:pt idx="63">
                  <c:v>129.79300000000001</c:v>
                </c:pt>
                <c:pt idx="64">
                  <c:v>135.23400000000001</c:v>
                </c:pt>
                <c:pt idx="65">
                  <c:v>140.77500000000001</c:v>
                </c:pt>
                <c:pt idx="66">
                  <c:v>146.416</c:v>
                </c:pt>
                <c:pt idx="67">
                  <c:v>152.15600000000001</c:v>
                </c:pt>
                <c:pt idx="68">
                  <c:v>157.994</c:v>
                </c:pt>
                <c:pt idx="69">
                  <c:v>163.93</c:v>
                </c:pt>
                <c:pt idx="70">
                  <c:v>169.964</c:v>
                </c:pt>
                <c:pt idx="71">
                  <c:v>176.095</c:v>
                </c:pt>
                <c:pt idx="72">
                  <c:v>182.32400000000001</c:v>
                </c:pt>
                <c:pt idx="73">
                  <c:v>188.648</c:v>
                </c:pt>
                <c:pt idx="74">
                  <c:v>195.06899999999999</c:v>
                </c:pt>
                <c:pt idx="75">
                  <c:v>201.58600000000001</c:v>
                </c:pt>
                <c:pt idx="76">
                  <c:v>208.19900000000001</c:v>
                </c:pt>
                <c:pt idx="77">
                  <c:v>214.90600000000001</c:v>
                </c:pt>
                <c:pt idx="78">
                  <c:v>221.708</c:v>
                </c:pt>
                <c:pt idx="79">
                  <c:v>228.60499999999999</c:v>
                </c:pt>
                <c:pt idx="80">
                  <c:v>235.596</c:v>
                </c:pt>
                <c:pt idx="81">
                  <c:v>242.68100000000001</c:v>
                </c:pt>
                <c:pt idx="82">
                  <c:v>249.85900000000001</c:v>
                </c:pt>
                <c:pt idx="83">
                  <c:v>257.13099999999997</c:v>
                </c:pt>
                <c:pt idx="84">
                  <c:v>264.495</c:v>
                </c:pt>
                <c:pt idx="85">
                  <c:v>271.952</c:v>
                </c:pt>
                <c:pt idx="86">
                  <c:v>279.50099999999998</c:v>
                </c:pt>
                <c:pt idx="87">
                  <c:v>287.14299999999997</c:v>
                </c:pt>
                <c:pt idx="88">
                  <c:v>294.87599999999998</c:v>
                </c:pt>
                <c:pt idx="89">
                  <c:v>302.70100000000002</c:v>
                </c:pt>
                <c:pt idx="90">
                  <c:v>310.61700000000002</c:v>
                </c:pt>
                <c:pt idx="91">
                  <c:v>318.62400000000002</c:v>
                </c:pt>
                <c:pt idx="92">
                  <c:v>326.72199999999998</c:v>
                </c:pt>
                <c:pt idx="93">
                  <c:v>334.91</c:v>
                </c:pt>
                <c:pt idx="94">
                  <c:v>343.18900000000002</c:v>
                </c:pt>
                <c:pt idx="95">
                  <c:v>351.55700000000002</c:v>
                </c:pt>
                <c:pt idx="96">
                  <c:v>360.01499999999999</c:v>
                </c:pt>
                <c:pt idx="97">
                  <c:v>368.56299999999999</c:v>
                </c:pt>
                <c:pt idx="98">
                  <c:v>377.2</c:v>
                </c:pt>
                <c:pt idx="99">
                  <c:v>385.92599999999999</c:v>
                </c:pt>
                <c:pt idx="100">
                  <c:v>394.74099999999999</c:v>
                </c:pt>
                <c:pt idx="101">
                  <c:v>403.64400000000001</c:v>
                </c:pt>
                <c:pt idx="102">
                  <c:v>412.63600000000002</c:v>
                </c:pt>
                <c:pt idx="103">
                  <c:v>421.71600000000001</c:v>
                </c:pt>
                <c:pt idx="104">
                  <c:v>430.88400000000001</c:v>
                </c:pt>
                <c:pt idx="105">
                  <c:v>440.13900000000001</c:v>
                </c:pt>
                <c:pt idx="106">
                  <c:v>449.483</c:v>
                </c:pt>
                <c:pt idx="107">
                  <c:v>458.91300000000001</c:v>
                </c:pt>
                <c:pt idx="108">
                  <c:v>468.43099999999998</c:v>
                </c:pt>
                <c:pt idx="109">
                  <c:v>478.03500000000003</c:v>
                </c:pt>
                <c:pt idx="110">
                  <c:v>487.726</c:v>
                </c:pt>
                <c:pt idx="111">
                  <c:v>497.50400000000002</c:v>
                </c:pt>
                <c:pt idx="112">
                  <c:v>507.36799999999999</c:v>
                </c:pt>
                <c:pt idx="113">
                  <c:v>517.31799999999998</c:v>
                </c:pt>
                <c:pt idx="114">
                  <c:v>527.35500000000002</c:v>
                </c:pt>
                <c:pt idx="115">
                  <c:v>537.47699999999998</c:v>
                </c:pt>
                <c:pt idx="116">
                  <c:v>547.68399999999997</c:v>
                </c:pt>
                <c:pt idx="117">
                  <c:v>557.97699999999998</c:v>
                </c:pt>
                <c:pt idx="118">
                  <c:v>568.35599999999999</c:v>
                </c:pt>
                <c:pt idx="119">
                  <c:v>578.81899999999996</c:v>
                </c:pt>
                <c:pt idx="120">
                  <c:v>589.36699999999996</c:v>
                </c:pt>
                <c:pt idx="121">
                  <c:v>600</c:v>
                </c:pt>
              </c:numCache>
            </c:numRef>
          </c:xVal>
          <c:yVal>
            <c:numRef>
              <c:f>'Zth-JA'!$G$2:$G$123</c:f>
              <c:numCache>
                <c:formatCode>General</c:formatCode>
                <c:ptCount val="122"/>
                <c:pt idx="0">
                  <c:v>0.86209999999999809</c:v>
                </c:pt>
                <c:pt idx="1">
                  <c:v>1.9629000000000048</c:v>
                </c:pt>
                <c:pt idx="2">
                  <c:v>2.9847000000000037</c:v>
                </c:pt>
                <c:pt idx="3">
                  <c:v>3.8940999999999946</c:v>
                </c:pt>
                <c:pt idx="4">
                  <c:v>4.7138999999999953</c:v>
                </c:pt>
                <c:pt idx="5">
                  <c:v>5.459699999999998</c:v>
                </c:pt>
                <c:pt idx="6">
                  <c:v>6.1435000000000031</c:v>
                </c:pt>
                <c:pt idx="7">
                  <c:v>6.7767000000000053</c:v>
                </c:pt>
                <c:pt idx="8">
                  <c:v>7.3697999999999979</c:v>
                </c:pt>
                <c:pt idx="9">
                  <c:v>7.931200000000004</c:v>
                </c:pt>
                <c:pt idx="10">
                  <c:v>8.4668999999999954</c:v>
                </c:pt>
                <c:pt idx="11">
                  <c:v>8.9812000000000012</c:v>
                </c:pt>
                <c:pt idx="12">
                  <c:v>9.4765000000000015</c:v>
                </c:pt>
                <c:pt idx="13">
                  <c:v>9.9545999999999992</c:v>
                </c:pt>
                <c:pt idx="14">
                  <c:v>10.416799999999995</c:v>
                </c:pt>
                <c:pt idx="15">
                  <c:v>10.863799999999998</c:v>
                </c:pt>
                <c:pt idx="16">
                  <c:v>11.296300000000002</c:v>
                </c:pt>
                <c:pt idx="17">
                  <c:v>11.714699999999993</c:v>
                </c:pt>
                <c:pt idx="18">
                  <c:v>12.119699999999995</c:v>
                </c:pt>
                <c:pt idx="19">
                  <c:v>12.511399999999995</c:v>
                </c:pt>
                <c:pt idx="20">
                  <c:v>12.890299999999996</c:v>
                </c:pt>
                <c:pt idx="21">
                  <c:v>13.4255</c:v>
                </c:pt>
                <c:pt idx="22">
                  <c:v>14.477599999999995</c:v>
                </c:pt>
                <c:pt idx="23">
                  <c:v>15.6691</c:v>
                </c:pt>
                <c:pt idx="24">
                  <c:v>16.814800000000005</c:v>
                </c:pt>
                <c:pt idx="25">
                  <c:v>17.838499999999996</c:v>
                </c:pt>
                <c:pt idx="26">
                  <c:v>18.723699999999994</c:v>
                </c:pt>
                <c:pt idx="27">
                  <c:v>19.479799999999997</c:v>
                </c:pt>
                <c:pt idx="28">
                  <c:v>20.128</c:v>
                </c:pt>
                <c:pt idx="29">
                  <c:v>20.689999999999998</c:v>
                </c:pt>
                <c:pt idx="30">
                  <c:v>21.182000000000002</c:v>
                </c:pt>
                <c:pt idx="31">
                  <c:v>21.620000000000005</c:v>
                </c:pt>
                <c:pt idx="32">
                  <c:v>22.016999999999996</c:v>
                </c:pt>
                <c:pt idx="33">
                  <c:v>22.379000000000005</c:v>
                </c:pt>
                <c:pt idx="34">
                  <c:v>22.715899999999991</c:v>
                </c:pt>
                <c:pt idx="35">
                  <c:v>23.031899999999993</c:v>
                </c:pt>
                <c:pt idx="36">
                  <c:v>23.332799999999992</c:v>
                </c:pt>
                <c:pt idx="37">
                  <c:v>23.621700000000004</c:v>
                </c:pt>
                <c:pt idx="38">
                  <c:v>23.901600000000002</c:v>
                </c:pt>
                <c:pt idx="39">
                  <c:v>24.176400000000001</c:v>
                </c:pt>
                <c:pt idx="40">
                  <c:v>24.447199999999995</c:v>
                </c:pt>
                <c:pt idx="41">
                  <c:v>24.716099999999997</c:v>
                </c:pt>
                <c:pt idx="42">
                  <c:v>24.98490000000001</c:v>
                </c:pt>
                <c:pt idx="43">
                  <c:v>25.253599999999992</c:v>
                </c:pt>
                <c:pt idx="44">
                  <c:v>25.523300000000006</c:v>
                </c:pt>
                <c:pt idx="45">
                  <c:v>25.794799999999995</c:v>
                </c:pt>
                <c:pt idx="46">
                  <c:v>26.068200000000004</c:v>
                </c:pt>
                <c:pt idx="47">
                  <c:v>26.343499999999992</c:v>
                </c:pt>
                <c:pt idx="48">
                  <c:v>26.620400000000004</c:v>
                </c:pt>
                <c:pt idx="49">
                  <c:v>26.900100000000009</c:v>
                </c:pt>
                <c:pt idx="50">
                  <c:v>27.179500000000004</c:v>
                </c:pt>
                <c:pt idx="51">
                  <c:v>27.461500000000001</c:v>
                </c:pt>
                <c:pt idx="52">
                  <c:v>27.745100000000008</c:v>
                </c:pt>
                <c:pt idx="53">
                  <c:v>28.028200000000012</c:v>
                </c:pt>
                <c:pt idx="54">
                  <c:v>28.313000000000002</c:v>
                </c:pt>
                <c:pt idx="55">
                  <c:v>28.597200000000001</c:v>
                </c:pt>
                <c:pt idx="56">
                  <c:v>28.881100000000004</c:v>
                </c:pt>
                <c:pt idx="57">
                  <c:v>29.165800000000004</c:v>
                </c:pt>
                <c:pt idx="58">
                  <c:v>29.449399999999997</c:v>
                </c:pt>
                <c:pt idx="59">
                  <c:v>29.731899999999996</c:v>
                </c:pt>
                <c:pt idx="60">
                  <c:v>30.014500000000012</c:v>
                </c:pt>
                <c:pt idx="61">
                  <c:v>30.295100000000005</c:v>
                </c:pt>
                <c:pt idx="62">
                  <c:v>30.574799999999996</c:v>
                </c:pt>
                <c:pt idx="63">
                  <c:v>30.85260000000001</c:v>
                </c:pt>
                <c:pt idx="64">
                  <c:v>31.128499999999988</c:v>
                </c:pt>
                <c:pt idx="65">
                  <c:v>31.401399999999995</c:v>
                </c:pt>
                <c:pt idx="66">
                  <c:v>31.672399999999996</c:v>
                </c:pt>
                <c:pt idx="67">
                  <c:v>31.9405</c:v>
                </c:pt>
                <c:pt idx="68">
                  <c:v>32.20559999999999</c:v>
                </c:pt>
                <c:pt idx="69">
                  <c:v>32.467799999999997</c:v>
                </c:pt>
                <c:pt idx="70">
                  <c:v>32.725999999999999</c:v>
                </c:pt>
                <c:pt idx="71">
                  <c:v>32.981300000000005</c:v>
                </c:pt>
                <c:pt idx="72">
                  <c:v>33.232699999999994</c:v>
                </c:pt>
                <c:pt idx="73">
                  <c:v>33.480199999999996</c:v>
                </c:pt>
                <c:pt idx="74">
                  <c:v>33.722700000000003</c:v>
                </c:pt>
                <c:pt idx="75">
                  <c:v>33.962399999999988</c:v>
                </c:pt>
                <c:pt idx="76">
                  <c:v>34.197100000000006</c:v>
                </c:pt>
                <c:pt idx="77">
                  <c:v>34.427900000000008</c:v>
                </c:pt>
                <c:pt idx="78">
                  <c:v>34.653800000000004</c:v>
                </c:pt>
                <c:pt idx="79">
                  <c:v>34.875799999999998</c:v>
                </c:pt>
                <c:pt idx="80">
                  <c:v>35.0929</c:v>
                </c:pt>
                <c:pt idx="81">
                  <c:v>35.305099999999996</c:v>
                </c:pt>
                <c:pt idx="82">
                  <c:v>35.513300000000001</c:v>
                </c:pt>
                <c:pt idx="83">
                  <c:v>35.715599999999995</c:v>
                </c:pt>
                <c:pt idx="84">
                  <c:v>35.914000000000001</c:v>
                </c:pt>
                <c:pt idx="85">
                  <c:v>36.107399999999998</c:v>
                </c:pt>
                <c:pt idx="86">
                  <c:v>36.295900000000003</c:v>
                </c:pt>
                <c:pt idx="87">
                  <c:v>36.479500000000002</c:v>
                </c:pt>
                <c:pt idx="88">
                  <c:v>36.658200000000008</c:v>
                </c:pt>
                <c:pt idx="89">
                  <c:v>36.832899999999995</c:v>
                </c:pt>
                <c:pt idx="90">
                  <c:v>37.001800000000003</c:v>
                </c:pt>
                <c:pt idx="91">
                  <c:v>37.166600000000003</c:v>
                </c:pt>
                <c:pt idx="92">
                  <c:v>37.326499999999996</c:v>
                </c:pt>
                <c:pt idx="93">
                  <c:v>37.482500000000002</c:v>
                </c:pt>
                <c:pt idx="94">
                  <c:v>37.632500000000007</c:v>
                </c:pt>
                <c:pt idx="95">
                  <c:v>37.779600000000002</c:v>
                </c:pt>
                <c:pt idx="96">
                  <c:v>37.9208</c:v>
                </c:pt>
                <c:pt idx="97">
                  <c:v>38.058999999999997</c:v>
                </c:pt>
                <c:pt idx="98">
                  <c:v>38.191200000000009</c:v>
                </c:pt>
                <c:pt idx="99">
                  <c:v>38.32050000000001</c:v>
                </c:pt>
                <c:pt idx="100">
                  <c:v>38.444999999999993</c:v>
                </c:pt>
                <c:pt idx="101">
                  <c:v>38.565399999999997</c:v>
                </c:pt>
                <c:pt idx="102">
                  <c:v>38.682000000000002</c:v>
                </c:pt>
                <c:pt idx="103">
                  <c:v>38.794499999999999</c:v>
                </c:pt>
                <c:pt idx="104">
                  <c:v>38.903099999999995</c:v>
                </c:pt>
                <c:pt idx="105">
                  <c:v>39.0077</c:v>
                </c:pt>
                <c:pt idx="106">
                  <c:v>39.109399999999994</c:v>
                </c:pt>
                <c:pt idx="107">
                  <c:v>39.206199999999995</c:v>
                </c:pt>
                <c:pt idx="108">
                  <c:v>39.300899999999999</c:v>
                </c:pt>
                <c:pt idx="109">
                  <c:v>39.390799999999999</c:v>
                </c:pt>
                <c:pt idx="110">
                  <c:v>39.477699999999999</c:v>
                </c:pt>
                <c:pt idx="111">
                  <c:v>39.561599999999999</c:v>
                </c:pt>
                <c:pt idx="112">
                  <c:v>39.642600000000002</c:v>
                </c:pt>
                <c:pt idx="113">
                  <c:v>39.7196</c:v>
                </c:pt>
                <c:pt idx="114">
                  <c:v>39.794600000000003</c:v>
                </c:pt>
                <c:pt idx="115">
                  <c:v>39.865700000000004</c:v>
                </c:pt>
                <c:pt idx="116">
                  <c:v>39.933800000000005</c:v>
                </c:pt>
                <c:pt idx="117">
                  <c:v>40</c:v>
                </c:pt>
                <c:pt idx="118">
                  <c:v>40.063200000000009</c:v>
                </c:pt>
                <c:pt idx="119">
                  <c:v>40.123400000000004</c:v>
                </c:pt>
                <c:pt idx="120">
                  <c:v>40.181599999999989</c:v>
                </c:pt>
                <c:pt idx="121">
                  <c:v>40.237799999999993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59968"/>
        <c:axId val="7461888"/>
      </c:scatterChart>
      <c:valAx>
        <c:axId val="7459968"/>
        <c:scaling>
          <c:logBase val="10"/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Time (s)</a:t>
                </a:r>
              </a:p>
            </c:rich>
          </c:tx>
          <c:layout>
            <c:manualLayout>
              <c:xMode val="edge"/>
              <c:yMode val="edge"/>
              <c:x val="0.47536217494025523"/>
              <c:y val="0.9230273518441773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61888"/>
        <c:crosses val="autoZero"/>
        <c:crossBetween val="midCat"/>
      </c:valAx>
      <c:valAx>
        <c:axId val="7461888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Zth-JA (C/W)</a:t>
                </a:r>
              </a:p>
            </c:rich>
          </c:tx>
          <c:layout>
            <c:manualLayout>
              <c:xMode val="edge"/>
              <c:yMode val="edge"/>
              <c:x val="2.1592440809509107E-2"/>
              <c:y val="0.3531968043468250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59968"/>
        <c:crossesAt val="1.0000000000000002E-3"/>
        <c:crossBetween val="midCat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FC0A-F94D-4521-BCF6-F38595F00916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69FF-DB97-4E00-99C6-F753169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6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FC0A-F94D-4521-BCF6-F38595F00916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69FF-DB97-4E00-99C6-F753169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FC0A-F94D-4521-BCF6-F38595F00916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69FF-DB97-4E00-99C6-F753169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1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FC0A-F94D-4521-BCF6-F38595F00916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69FF-DB97-4E00-99C6-F753169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6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FC0A-F94D-4521-BCF6-F38595F00916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69FF-DB97-4E00-99C6-F753169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3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FC0A-F94D-4521-BCF6-F38595F00916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69FF-DB97-4E00-99C6-F753169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6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FC0A-F94D-4521-BCF6-F38595F00916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69FF-DB97-4E00-99C6-F753169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1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FC0A-F94D-4521-BCF6-F38595F00916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69FF-DB97-4E00-99C6-F753169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9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FC0A-F94D-4521-BCF6-F38595F00916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69FF-DB97-4E00-99C6-F753169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1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FC0A-F94D-4521-BCF6-F38595F00916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69FF-DB97-4E00-99C6-F753169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7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FC0A-F94D-4521-BCF6-F38595F00916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69FF-DB97-4E00-99C6-F753169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5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1FC0A-F94D-4521-BCF6-F38595F00916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A69FF-DB97-4E00-99C6-F7531693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60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1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TPS1H100-Q1 transient thermal impedance</a:t>
            </a:r>
            <a:endParaRPr lang="en-US" sz="3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948509"/>
              </p:ext>
            </p:extLst>
          </p:nvPr>
        </p:nvGraphicFramePr>
        <p:xfrm>
          <a:off x="914400" y="1600200"/>
          <a:ext cx="7010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049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TPS1H100-Q1 transient thermal impedance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TPS1H100-Q1 transient thermal impedance</dc:title>
  <dc:creator>Harmouch, Mahmoud</dc:creator>
  <cp:lastModifiedBy>Harmouch, Mahmoud</cp:lastModifiedBy>
  <cp:revision>1</cp:revision>
  <dcterms:created xsi:type="dcterms:W3CDTF">2018-07-19T14:43:31Z</dcterms:created>
  <dcterms:modified xsi:type="dcterms:W3CDTF">2018-07-19T14:44:51Z</dcterms:modified>
</cp:coreProperties>
</file>