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67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1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99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1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58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95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43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68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16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EF1E-F643-448E-BB9E-7B7F8B7071C8}" type="datetimeFigureOut">
              <a:rPr kumimoji="1" lang="ja-JP" altLang="en-US" smtClean="0"/>
              <a:t>2017/8/8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E16B-363B-40E5-9613-72946CB46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1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テキスト ボックス 247"/>
          <p:cNvSpPr txBox="1"/>
          <p:nvPr/>
        </p:nvSpPr>
        <p:spPr>
          <a:xfrm>
            <a:off x="4489648" y="3557155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ST</a:t>
            </a:r>
            <a:endParaRPr lang="en-US" altLang="ja-JP" dirty="0"/>
          </a:p>
        </p:txBody>
      </p:sp>
      <p:cxnSp>
        <p:nvCxnSpPr>
          <p:cNvPr id="250" name="直線コネクタ 249"/>
          <p:cNvCxnSpPr/>
          <p:nvPr/>
        </p:nvCxnSpPr>
        <p:spPr>
          <a:xfrm flipV="1">
            <a:off x="4234021" y="2134955"/>
            <a:ext cx="15965" cy="17909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2123728" y="2583129"/>
            <a:ext cx="1800200" cy="1637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MCU</a:t>
            </a:r>
            <a:endParaRPr kumimoji="1" lang="ja-JP" altLang="en-US" dirty="0"/>
          </a:p>
        </p:txBody>
      </p:sp>
      <p:cxnSp>
        <p:nvCxnSpPr>
          <p:cNvPr id="253" name="直線コネクタ 252"/>
          <p:cNvCxnSpPr/>
          <p:nvPr/>
        </p:nvCxnSpPr>
        <p:spPr>
          <a:xfrm flipV="1">
            <a:off x="4234021" y="3925914"/>
            <a:ext cx="693189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481189" y="2638011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ST</a:t>
            </a:r>
            <a:endParaRPr lang="en-US" altLang="ja-JP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967777" y="2116995"/>
            <a:ext cx="5322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023011" y="1603647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5V</a:t>
            </a:r>
            <a:endParaRPr kumimoji="1" lang="ja-JP" altLang="en-US" dirty="0"/>
          </a:p>
        </p:txBody>
      </p:sp>
      <p:grpSp>
        <p:nvGrpSpPr>
          <p:cNvPr id="47" name="Group 33"/>
          <p:cNvGrpSpPr>
            <a:grpSpLocks/>
          </p:cNvGrpSpPr>
          <p:nvPr/>
        </p:nvGrpSpPr>
        <p:grpSpPr bwMode="auto">
          <a:xfrm rot="-5400000">
            <a:off x="4052252" y="2927501"/>
            <a:ext cx="88900" cy="285750"/>
            <a:chOff x="432" y="532"/>
            <a:chExt cx="56" cy="180"/>
          </a:xfrm>
        </p:grpSpPr>
        <p:grpSp>
          <p:nvGrpSpPr>
            <p:cNvPr id="50" name="Group 23"/>
            <p:cNvGrpSpPr>
              <a:grpSpLocks/>
            </p:cNvGrpSpPr>
            <p:nvPr/>
          </p:nvGrpSpPr>
          <p:grpSpPr bwMode="auto">
            <a:xfrm>
              <a:off x="432" y="576"/>
              <a:ext cx="54" cy="40"/>
              <a:chOff x="432" y="576"/>
              <a:chExt cx="54" cy="40"/>
            </a:xfrm>
          </p:grpSpPr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 flipH="1">
                <a:off x="432" y="576"/>
                <a:ext cx="25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21"/>
              <p:cNvSpPr>
                <a:spLocks noChangeShapeType="1"/>
              </p:cNvSpPr>
              <p:nvPr/>
            </p:nvSpPr>
            <p:spPr bwMode="auto">
              <a:xfrm flipH="1" flipV="1">
                <a:off x="436" y="588"/>
                <a:ext cx="50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22"/>
              <p:cNvSpPr>
                <a:spLocks noChangeShapeType="1"/>
              </p:cNvSpPr>
              <p:nvPr/>
            </p:nvSpPr>
            <p:spPr bwMode="auto">
              <a:xfrm flipH="1">
                <a:off x="434" y="602"/>
                <a:ext cx="50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1" name="Line 26"/>
            <p:cNvSpPr>
              <a:spLocks noChangeShapeType="1"/>
            </p:cNvSpPr>
            <p:nvPr/>
          </p:nvSpPr>
          <p:spPr bwMode="auto">
            <a:xfrm flipH="1">
              <a:off x="438" y="628"/>
              <a:ext cx="50" cy="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Line 27"/>
            <p:cNvSpPr>
              <a:spLocks noChangeShapeType="1"/>
            </p:cNvSpPr>
            <p:nvPr/>
          </p:nvSpPr>
          <p:spPr bwMode="auto">
            <a:xfrm flipH="1" flipV="1">
              <a:off x="436" y="614"/>
              <a:ext cx="50" cy="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53" name="Group 30"/>
            <p:cNvGrpSpPr>
              <a:grpSpLocks/>
            </p:cNvGrpSpPr>
            <p:nvPr/>
          </p:nvGrpSpPr>
          <p:grpSpPr bwMode="auto">
            <a:xfrm flipH="1">
              <a:off x="434" y="642"/>
              <a:ext cx="54" cy="26"/>
              <a:chOff x="380" y="720"/>
              <a:chExt cx="54" cy="26"/>
            </a:xfrm>
          </p:grpSpPr>
          <p:sp>
            <p:nvSpPr>
              <p:cNvPr id="56" name="Line 28"/>
              <p:cNvSpPr>
                <a:spLocks noChangeShapeType="1"/>
              </p:cNvSpPr>
              <p:nvPr/>
            </p:nvSpPr>
            <p:spPr bwMode="auto">
              <a:xfrm flipH="1" flipV="1">
                <a:off x="380" y="732"/>
                <a:ext cx="25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29"/>
              <p:cNvSpPr>
                <a:spLocks noChangeShapeType="1"/>
              </p:cNvSpPr>
              <p:nvPr/>
            </p:nvSpPr>
            <p:spPr bwMode="auto">
              <a:xfrm flipH="1">
                <a:off x="384" y="720"/>
                <a:ext cx="50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54" name="Line 31"/>
            <p:cNvSpPr>
              <a:spLocks noChangeShapeType="1"/>
            </p:cNvSpPr>
            <p:nvPr/>
          </p:nvSpPr>
          <p:spPr bwMode="auto">
            <a:xfrm>
              <a:off x="458" y="53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Line 32"/>
            <p:cNvSpPr>
              <a:spLocks noChangeShapeType="1"/>
            </p:cNvSpPr>
            <p:nvPr/>
          </p:nvSpPr>
          <p:spPr bwMode="auto">
            <a:xfrm>
              <a:off x="460" y="66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1" name="Group 33"/>
          <p:cNvGrpSpPr>
            <a:grpSpLocks/>
          </p:cNvGrpSpPr>
          <p:nvPr/>
        </p:nvGrpSpPr>
        <p:grpSpPr bwMode="auto">
          <a:xfrm>
            <a:off x="4214177" y="2463386"/>
            <a:ext cx="88900" cy="285750"/>
            <a:chOff x="432" y="532"/>
            <a:chExt cx="56" cy="180"/>
          </a:xfrm>
        </p:grpSpPr>
        <p:grpSp>
          <p:nvGrpSpPr>
            <p:cNvPr id="62" name="Group 23"/>
            <p:cNvGrpSpPr>
              <a:grpSpLocks/>
            </p:cNvGrpSpPr>
            <p:nvPr/>
          </p:nvGrpSpPr>
          <p:grpSpPr bwMode="auto">
            <a:xfrm>
              <a:off x="432" y="576"/>
              <a:ext cx="54" cy="40"/>
              <a:chOff x="432" y="576"/>
              <a:chExt cx="54" cy="40"/>
            </a:xfrm>
          </p:grpSpPr>
          <p:sp>
            <p:nvSpPr>
              <p:cNvPr id="70" name="Line 20"/>
              <p:cNvSpPr>
                <a:spLocks noChangeShapeType="1"/>
              </p:cNvSpPr>
              <p:nvPr/>
            </p:nvSpPr>
            <p:spPr bwMode="auto">
              <a:xfrm flipH="1">
                <a:off x="432" y="576"/>
                <a:ext cx="25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21"/>
              <p:cNvSpPr>
                <a:spLocks noChangeShapeType="1"/>
              </p:cNvSpPr>
              <p:nvPr/>
            </p:nvSpPr>
            <p:spPr bwMode="auto">
              <a:xfrm flipH="1" flipV="1">
                <a:off x="436" y="588"/>
                <a:ext cx="50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22"/>
              <p:cNvSpPr>
                <a:spLocks noChangeShapeType="1"/>
              </p:cNvSpPr>
              <p:nvPr/>
            </p:nvSpPr>
            <p:spPr bwMode="auto">
              <a:xfrm flipH="1">
                <a:off x="434" y="602"/>
                <a:ext cx="50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3" name="Line 26"/>
            <p:cNvSpPr>
              <a:spLocks noChangeShapeType="1"/>
            </p:cNvSpPr>
            <p:nvPr/>
          </p:nvSpPr>
          <p:spPr bwMode="auto">
            <a:xfrm flipH="1">
              <a:off x="438" y="628"/>
              <a:ext cx="50" cy="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 flipH="1" flipV="1">
              <a:off x="436" y="614"/>
              <a:ext cx="50" cy="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65" name="Group 30"/>
            <p:cNvGrpSpPr>
              <a:grpSpLocks/>
            </p:cNvGrpSpPr>
            <p:nvPr/>
          </p:nvGrpSpPr>
          <p:grpSpPr bwMode="auto">
            <a:xfrm flipH="1">
              <a:off x="434" y="642"/>
              <a:ext cx="54" cy="26"/>
              <a:chOff x="380" y="720"/>
              <a:chExt cx="54" cy="26"/>
            </a:xfrm>
          </p:grpSpPr>
          <p:sp>
            <p:nvSpPr>
              <p:cNvPr id="68" name="Line 28"/>
              <p:cNvSpPr>
                <a:spLocks noChangeShapeType="1"/>
              </p:cNvSpPr>
              <p:nvPr/>
            </p:nvSpPr>
            <p:spPr bwMode="auto">
              <a:xfrm flipH="1" flipV="1">
                <a:off x="380" y="732"/>
                <a:ext cx="25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29"/>
              <p:cNvSpPr>
                <a:spLocks noChangeShapeType="1"/>
              </p:cNvSpPr>
              <p:nvPr/>
            </p:nvSpPr>
            <p:spPr bwMode="auto">
              <a:xfrm flipH="1">
                <a:off x="384" y="720"/>
                <a:ext cx="50" cy="1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6" name="Line 31"/>
            <p:cNvSpPr>
              <a:spLocks noChangeShapeType="1"/>
            </p:cNvSpPr>
            <p:nvPr/>
          </p:nvSpPr>
          <p:spPr bwMode="auto">
            <a:xfrm>
              <a:off x="458" y="532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Line 32"/>
            <p:cNvSpPr>
              <a:spLocks noChangeShapeType="1"/>
            </p:cNvSpPr>
            <p:nvPr/>
          </p:nvSpPr>
          <p:spPr bwMode="auto">
            <a:xfrm>
              <a:off x="460" y="66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74" name="直線コネクタ 73"/>
          <p:cNvCxnSpPr/>
          <p:nvPr/>
        </p:nvCxnSpPr>
        <p:spPr>
          <a:xfrm flipV="1">
            <a:off x="4223702" y="3075615"/>
            <a:ext cx="693189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正方形/長方形 175"/>
          <p:cNvSpPr/>
          <p:nvPr/>
        </p:nvSpPr>
        <p:spPr>
          <a:xfrm>
            <a:off x="4883596" y="3629164"/>
            <a:ext cx="2462520" cy="591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TPS1H100AQPWPRQ1</a:t>
            </a:r>
            <a:endParaRPr lang="en-US" altLang="ja-JP" dirty="0"/>
          </a:p>
        </p:txBody>
      </p:sp>
      <p:sp>
        <p:nvSpPr>
          <p:cNvPr id="179" name="正方形/長方形 178"/>
          <p:cNvSpPr/>
          <p:nvPr/>
        </p:nvSpPr>
        <p:spPr>
          <a:xfrm>
            <a:off x="4883596" y="2818850"/>
            <a:ext cx="2462520" cy="5832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TPS1H100AQPWPRQ1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6817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蔵原 健策</dc:creator>
  <cp:lastModifiedBy>蔵原 健策</cp:lastModifiedBy>
  <cp:revision>14</cp:revision>
  <dcterms:created xsi:type="dcterms:W3CDTF">2017-06-07T00:38:26Z</dcterms:created>
  <dcterms:modified xsi:type="dcterms:W3CDTF">2017-08-08T10:36:52Z</dcterms:modified>
</cp:coreProperties>
</file>