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3" r:id="rId4"/>
  </p:sldMasterIdLst>
  <p:notesMasterIdLst>
    <p:notesMasterId r:id="rId6"/>
  </p:notesMasterIdLst>
  <p:sldIdLst>
    <p:sldId id="338" r:id="rId5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CCFF"/>
    <a:srgbClr val="CCFFFF"/>
    <a:srgbClr val="FFFFFF"/>
    <a:srgbClr val="0033CC"/>
    <a:srgbClr val="BEFF55"/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30" autoAdjust="0"/>
  </p:normalViewPr>
  <p:slideViewPr>
    <p:cSldViewPr snapToGrid="0">
      <p:cViewPr>
        <p:scale>
          <a:sx n="100" d="100"/>
          <a:sy n="100" d="100"/>
        </p:scale>
        <p:origin x="-930" y="-276"/>
      </p:cViewPr>
      <p:guideLst>
        <p:guide orient="horz" pos="2160"/>
        <p:guide pos="4182"/>
      </p:guideLst>
    </p:cSldViewPr>
  </p:slideViewPr>
  <p:outlineViewPr>
    <p:cViewPr>
      <p:scale>
        <a:sx n="33" d="100"/>
        <a:sy n="33" d="100"/>
      </p:scale>
      <p:origin x="0" y="2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21D3EEC4-3141-49AE-884D-2DD9B6FD433F}" type="datetimeFigureOut">
              <a:rPr lang="ja-JP" altLang="en-US"/>
              <a:pPr>
                <a:defRPr/>
              </a:pPr>
              <a:t>2019/4/10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F0A5CE28-E2AE-4306-A54C-E83E8A2BA5F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782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1c_revBlack_rgb_powerpoin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5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6" name="Rectangle 28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pic>
        <p:nvPicPr>
          <p:cNvPr id="7" name="Picture 29" descr="ti_stk_2c_pos_rgb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8" name="Rectangle 2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2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BED34-DEF9-4F01-A32A-96F83C4C3561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783923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6D6FE-B693-4E59-B115-43AAA690AF2E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2677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4B062-2463-409E-BDAB-0BB502412E44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85531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75C93-AE9A-4F03-BCBD-1CA2C496C4B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3310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1189A-ED75-481F-8C1C-72396ACA43F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79445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72D32-EBF8-4E0F-96F7-50067DA929E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49627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B4128-CBFF-40AE-9248-35038F3828D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8568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2CACC-3FDA-43AE-8632-80DF3C87339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04141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1117B-8DA0-4CCA-A6F1-F93A7FC9050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03009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3BAA4-0DEB-4B87-922E-4BC999B841BD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64944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AA6AE-D601-4E6A-879C-81D42346F45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4785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E456D-02B8-47DF-BDEA-ED14B4CED11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20305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737F4-9318-4231-B5AE-8299A0A5516F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91249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50DA2-3671-4A5A-8203-A14623F5EDF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79422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BCB40-1CE7-4B29-AD56-4C0CC7626E3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64689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DF59B-95CE-44E3-A345-D7681E8B62B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54870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5E892-0EE1-40A1-B32F-04D432A4A174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49248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5C679-9A59-4A21-B983-119ECB044BD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342809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716B3-A52F-4D10-8A87-E0193ABD761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85393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F05AB-DA37-4D17-B15C-C14BBD4BBA5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694258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97751-1194-4AB6-AD18-B88FC6CF63C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232082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7FE1C-DB51-4FE9-A2DF-01FFCEE50C4F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4744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29A12-8134-43C6-ACA3-BFA34C5BE67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55660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579B4-6BE8-48A5-AF4A-501A9C0CE89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759314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BD0FB-619D-4CC9-BED9-DAE000DBD4C8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79004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CC8B0-9CCD-4C6A-AA4E-AB1630C3532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77039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2A8E5-7F40-4EDD-A548-873D12C9018D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570925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80292-CF43-41AB-8969-E83DDCCA3251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94004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BA911-AA85-4C9B-90EF-C9D0BF1333C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55869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346D-BCE8-443D-9547-1269B816337E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66374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2BB4F-AA80-4BDE-975E-4124FD9D49C8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786955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F8D2F-2F38-45B5-A561-96559A833444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63386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D33C5-674E-4663-AB48-ABF853665CBF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3341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E4FE4-8EE6-4845-AFEF-17FCE442558E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857622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199F8-5178-40DB-A812-9492E672EEB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03823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6E953-F4C0-486E-A249-9A17D3B35281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39342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95791-37D4-4F26-862E-782A269A0DF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813930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788F6-6645-4817-B67E-6A7E41D991E5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065115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7B1F2-CC19-462B-979D-2B58237947C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5665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09D1-EAAD-46D2-BDE6-5F1D24F6BCB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450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FF9F5-75B1-45A9-B386-919CF332E97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358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4845D-6E71-44E6-B4E6-690EBEAB0AC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231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6BAB9-45FE-48A2-9F41-50BB16E62918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1846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72261-B295-4E38-A916-90DC668645B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661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C4158C1-8A20-432C-8A6E-01A1E9A998A1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31" name="Rectangle 19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pic>
        <p:nvPicPr>
          <p:cNvPr id="1032" name="Picture 30" descr="ti_stk_2c_pos_rgb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98" r:id="rId1"/>
    <p:sldLayoutId id="2147490655" r:id="rId2"/>
    <p:sldLayoutId id="2147490656" r:id="rId3"/>
    <p:sldLayoutId id="2147490657" r:id="rId4"/>
    <p:sldLayoutId id="2147490658" r:id="rId5"/>
    <p:sldLayoutId id="2147490659" r:id="rId6"/>
    <p:sldLayoutId id="2147490660" r:id="rId7"/>
    <p:sldLayoutId id="2147490661" r:id="rId8"/>
    <p:sldLayoutId id="2147490662" r:id="rId9"/>
    <p:sldLayoutId id="2147490663" r:id="rId10"/>
    <p:sldLayoutId id="214749066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9" descr="1c_revBlack_rgb_powerpoin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052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40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C69149E-BE03-4FFE-AC62-F95B32474FF6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2056" name="Rectangle 26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90665" r:id="rId1"/>
    <p:sldLayoutId id="2147490666" r:id="rId2"/>
    <p:sldLayoutId id="2147490667" r:id="rId3"/>
    <p:sldLayoutId id="2147490668" r:id="rId4"/>
    <p:sldLayoutId id="2147490669" r:id="rId5"/>
    <p:sldLayoutId id="2147490670" r:id="rId6"/>
    <p:sldLayoutId id="2147490671" r:id="rId7"/>
    <p:sldLayoutId id="2147490672" r:id="rId8"/>
    <p:sldLayoutId id="2147490673" r:id="rId9"/>
    <p:sldLayoutId id="2147490674" r:id="rId10"/>
    <p:sldLayoutId id="214749067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862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862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73AC680-F4DC-4CD6-97B6-8CE56F4D5158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3079" name="Rectangle 1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pic>
        <p:nvPicPr>
          <p:cNvPr id="3080" name="Picture 19" descr="1c_revBlack_rgb_powerpoin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76" r:id="rId1"/>
    <p:sldLayoutId id="2147490677" r:id="rId2"/>
    <p:sldLayoutId id="2147490678" r:id="rId3"/>
    <p:sldLayoutId id="2147490679" r:id="rId4"/>
    <p:sldLayoutId id="2147490680" r:id="rId5"/>
    <p:sldLayoutId id="2147490681" r:id="rId6"/>
    <p:sldLayoutId id="2147490682" r:id="rId7"/>
    <p:sldLayoutId id="2147490683" r:id="rId8"/>
    <p:sldLayoutId id="2147490684" r:id="rId9"/>
    <p:sldLayoutId id="2147490685" r:id="rId10"/>
    <p:sldLayoutId id="214749068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7E30A25-4388-4B88-8440-2F4E56BA455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ja-JP" altLang="en-US" dirty="0" smtClean="0">
              <a:ea typeface="ＭＳ Ｐゴシック" charset="-128"/>
            </a:endParaRPr>
          </a:p>
        </p:txBody>
      </p:sp>
      <p:pic>
        <p:nvPicPr>
          <p:cNvPr id="4104" name="Picture 8" descr="1c_revBlack_rgb_powerpoin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87" r:id="rId1"/>
    <p:sldLayoutId id="2147490688" r:id="rId2"/>
    <p:sldLayoutId id="2147490689" r:id="rId3"/>
    <p:sldLayoutId id="2147490690" r:id="rId4"/>
    <p:sldLayoutId id="2147490691" r:id="rId5"/>
    <p:sldLayoutId id="2147490692" r:id="rId6"/>
    <p:sldLayoutId id="2147490693" r:id="rId7"/>
    <p:sldLayoutId id="2147490694" r:id="rId8"/>
    <p:sldLayoutId id="2147490695" r:id="rId9"/>
    <p:sldLayoutId id="2147490696" r:id="rId10"/>
    <p:sldLayoutId id="21474906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E456D-02B8-47DF-BDEA-ED14B4CED110}" type="slidenum">
              <a:rPr lang="ja-JP" altLang="en-US" smtClean="0"/>
              <a:pPr>
                <a:defRPr/>
              </a:pPr>
              <a:t>1</a:t>
            </a:fld>
            <a:endParaRPr lang="en-US" altLang="ja-JP" dirty="0"/>
          </a:p>
        </p:txBody>
      </p:sp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2057400"/>
            <a:ext cx="80295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228850" y="845492"/>
            <a:ext cx="401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TPS2054B Current Limit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19375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</Template>
  <TotalTime>8712</TotalTime>
  <Words>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Arial</vt:lpstr>
      <vt:lpstr>Calibri</vt:lpstr>
      <vt:lpstr>ＭＳ Ｐゴシック</vt:lpstr>
      <vt:lpstr>游ゴシック</vt:lpstr>
      <vt:lpstr>ＭＳ ゴシック</vt:lpstr>
      <vt:lpstr>Arial Unicode MS</vt:lpstr>
      <vt:lpstr>inherit</vt:lpstr>
      <vt:lpstr>Wingdings</vt:lpstr>
      <vt:lpstr>Times New Roman</vt:lpstr>
      <vt:lpstr>Symbol</vt:lpstr>
      <vt:lpstr>FinalPowerpoint</vt:lpstr>
      <vt:lpstr>Custom Design</vt:lpstr>
      <vt:lpstr>1_Custom Design</vt:lpstr>
      <vt:lpstr>3_Custom Design</vt:lpstr>
      <vt:lpstr>PowerPoint プレゼンテーション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Eric Wand</dc:creator>
  <cp:lastModifiedBy>Yamaguchi, Takashi</cp:lastModifiedBy>
  <cp:revision>537</cp:revision>
  <cp:lastPrinted>2019-03-12T09:41:54Z</cp:lastPrinted>
  <dcterms:created xsi:type="dcterms:W3CDTF">2007-12-19T20:51:45Z</dcterms:created>
  <dcterms:modified xsi:type="dcterms:W3CDTF">2019-04-10T04:43:04Z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