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044" y="288"/>
      </p:cViewPr>
      <p:guideLst>
        <p:guide orient="horz" pos="162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3" y="4646685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38D0-E01C-445C-A0CE-643B313E90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TPS23523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999EB-9A45-4E59-A859-40F2119938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Nini Zhong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2A44C-903B-4749-92F0-4CB692FA7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0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727F9-B37A-46CC-B01E-41014DFCB1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EE7A1966-FE7F-4AB1-A1D7-A5EBA90CA1BC-L0-001">
            <a:extLst>
              <a:ext uri="{FF2B5EF4-FFF2-40B4-BE49-F238E27FC236}">
                <a16:creationId xmlns:a16="http://schemas.microsoft.com/office/drawing/2014/main" id="{BBFE9444-0715-4BF0-9C5B-BD2E63011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93" y="548791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7D1BF7-A5F4-4710-ABC1-142BE02BAF83}"/>
              </a:ext>
            </a:extLst>
          </p:cNvPr>
          <p:cNvSpPr txBox="1"/>
          <p:nvPr/>
        </p:nvSpPr>
        <p:spPr>
          <a:xfrm>
            <a:off x="7506586" y="1913321"/>
            <a:ext cx="1637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CH1 </a:t>
            </a:r>
            <a:r>
              <a:rPr lang="en-US" dirty="0" err="1"/>
              <a:t>Vgs</a:t>
            </a:r>
            <a:endParaRPr lang="en-US" dirty="0"/>
          </a:p>
          <a:p>
            <a:r>
              <a:rPr lang="en-US" dirty="0"/>
              <a:t>CH2 </a:t>
            </a:r>
            <a:r>
              <a:rPr lang="en-US" dirty="0" err="1"/>
              <a:t>Vds</a:t>
            </a:r>
            <a:endParaRPr lang="en-US" dirty="0"/>
          </a:p>
          <a:p>
            <a:r>
              <a:rPr lang="en-US" dirty="0"/>
              <a:t>CH3 Ids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A48B3-292A-45AA-98E6-2F7A1CDE1610}"/>
              </a:ext>
            </a:extLst>
          </p:cNvPr>
          <p:cNvSpPr txBox="1"/>
          <p:nvPr/>
        </p:nvSpPr>
        <p:spPr>
          <a:xfrm>
            <a:off x="126113" y="86655"/>
            <a:ext cx="430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Hiccup protect waveform</a:t>
            </a:r>
          </a:p>
        </p:txBody>
      </p:sp>
    </p:spTree>
    <p:extLst>
      <p:ext uri="{BB962C8B-B14F-4D97-AF65-F5344CB8AC3E}">
        <p14:creationId xmlns:p14="http://schemas.microsoft.com/office/powerpoint/2010/main" val="28386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3F7A2-33D5-4D13-8D3E-BE9E8214BC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 descr="06781BD0-5E7E-4B44-9226-E8FE754F3F6E-L0-001">
            <a:extLst>
              <a:ext uri="{FF2B5EF4-FFF2-40B4-BE49-F238E27FC236}">
                <a16:creationId xmlns:a16="http://schemas.microsoft.com/office/drawing/2014/main" id="{7DD7DE09-0420-4CB4-AE2C-640E9BFA7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t="7148" r="19264" b="2929"/>
          <a:stretch/>
        </p:blipFill>
        <p:spPr bwMode="auto">
          <a:xfrm>
            <a:off x="163867" y="628305"/>
            <a:ext cx="4408133" cy="306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63B365D2-33D5-4289-8215-B847893C210A-L0-001">
            <a:extLst>
              <a:ext uri="{FF2B5EF4-FFF2-40B4-BE49-F238E27FC236}">
                <a16:creationId xmlns:a16="http://schemas.microsoft.com/office/drawing/2014/main" id="{66ECA056-77A5-4A62-83BA-2D79AA34C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6258" r="16010"/>
          <a:stretch/>
        </p:blipFill>
        <p:spPr bwMode="auto">
          <a:xfrm>
            <a:off x="4625075" y="628305"/>
            <a:ext cx="4384245" cy="306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E0C45-7F67-45EB-8C22-974DFB6290C6}"/>
              </a:ext>
            </a:extLst>
          </p:cNvPr>
          <p:cNvSpPr txBox="1"/>
          <p:nvPr/>
        </p:nvSpPr>
        <p:spPr>
          <a:xfrm>
            <a:off x="0" y="138765"/>
            <a:ext cx="430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TMR waveform </a:t>
            </a:r>
          </a:p>
        </p:txBody>
      </p:sp>
    </p:spTree>
    <p:extLst>
      <p:ext uri="{BB962C8B-B14F-4D97-AF65-F5344CB8AC3E}">
        <p14:creationId xmlns:p14="http://schemas.microsoft.com/office/powerpoint/2010/main" val="14961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CA05F-CC8D-4CBA-8714-30E0E253D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 descr="D2C36B24-2C79-426C-81BC-4BAA327EFC6D-L0-001">
            <a:extLst>
              <a:ext uri="{FF2B5EF4-FFF2-40B4-BE49-F238E27FC236}">
                <a16:creationId xmlns:a16="http://schemas.microsoft.com/office/drawing/2014/main" id="{9062A0D8-3AC8-44C7-B8A4-B98803B33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2578" r="5078"/>
          <a:stretch/>
        </p:blipFill>
        <p:spPr bwMode="auto">
          <a:xfrm>
            <a:off x="1744133" y="719667"/>
            <a:ext cx="5418667" cy="334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031934-072A-4442-807E-AABD605431EA}"/>
              </a:ext>
            </a:extLst>
          </p:cNvPr>
          <p:cNvSpPr txBox="1"/>
          <p:nvPr/>
        </p:nvSpPr>
        <p:spPr>
          <a:xfrm>
            <a:off x="265813" y="0"/>
            <a:ext cx="430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Schematic </a:t>
            </a:r>
          </a:p>
        </p:txBody>
      </p:sp>
    </p:spTree>
    <p:extLst>
      <p:ext uri="{BB962C8B-B14F-4D97-AF65-F5344CB8AC3E}">
        <p14:creationId xmlns:p14="http://schemas.microsoft.com/office/powerpoint/2010/main" val="113149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CA05F-CC8D-4CBA-8714-30E0E253D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563F10A3-7AF2-4A97-9C2E-776B8A563451-L0-001">
            <a:extLst>
              <a:ext uri="{FF2B5EF4-FFF2-40B4-BE49-F238E27FC236}">
                <a16:creationId xmlns:a16="http://schemas.microsoft.com/office/drawing/2014/main" id="{E803A685-CD2E-4F27-9F61-D3DCB87F8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7325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19A3D7-C2E5-47C1-B700-05FA60D04E24}"/>
              </a:ext>
            </a:extLst>
          </p:cNvPr>
          <p:cNvSpPr txBox="1"/>
          <p:nvPr/>
        </p:nvSpPr>
        <p:spPr>
          <a:xfrm>
            <a:off x="198080" y="92890"/>
            <a:ext cx="430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Schematic </a:t>
            </a:r>
          </a:p>
        </p:txBody>
      </p:sp>
    </p:spTree>
    <p:extLst>
      <p:ext uri="{BB962C8B-B14F-4D97-AF65-F5344CB8AC3E}">
        <p14:creationId xmlns:p14="http://schemas.microsoft.com/office/powerpoint/2010/main" val="24335243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-new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-new" id="{4B444CA8-5089-4C8C-A892-5383A8EDC2CD}" vid="{B9F702C9-368E-4FE6-9D0C-1E6C532F79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</TotalTime>
  <Words>21</Words>
  <Application>Microsoft Office PowerPoint</Application>
  <PresentationFormat>On-screen Show (16:9)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Default Theme-new</vt:lpstr>
      <vt:lpstr>TPS23523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TPS23523</dc:title>
  <dc:creator>Zhong, Nini</dc:creator>
  <cp:lastModifiedBy>Zhong, Nini</cp:lastModifiedBy>
  <cp:revision>2</cp:revision>
  <dcterms:created xsi:type="dcterms:W3CDTF">2022-07-15T15:12:02Z</dcterms:created>
  <dcterms:modified xsi:type="dcterms:W3CDTF">2022-07-15T15:22:38Z</dcterms:modified>
</cp:coreProperties>
</file>