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16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76AD7-7CC1-4AFD-8954-BC05F35F366D}" type="datetimeFigureOut">
              <a:rPr kumimoji="1" lang="ja-JP" altLang="en-US" smtClean="0"/>
              <a:t>2016/1/12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0C5B4-B13A-4B6B-8802-A9D006B968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2199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76AD7-7CC1-4AFD-8954-BC05F35F366D}" type="datetimeFigureOut">
              <a:rPr kumimoji="1" lang="ja-JP" altLang="en-US" smtClean="0"/>
              <a:t>2016/1/12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0C5B4-B13A-4B6B-8802-A9D006B968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7935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76AD7-7CC1-4AFD-8954-BC05F35F366D}" type="datetimeFigureOut">
              <a:rPr kumimoji="1" lang="ja-JP" altLang="en-US" smtClean="0"/>
              <a:t>2016/1/12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0C5B4-B13A-4B6B-8802-A9D006B968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903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76AD7-7CC1-4AFD-8954-BC05F35F366D}" type="datetimeFigureOut">
              <a:rPr kumimoji="1" lang="ja-JP" altLang="en-US" smtClean="0"/>
              <a:t>2016/1/12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0C5B4-B13A-4B6B-8802-A9D006B968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2994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76AD7-7CC1-4AFD-8954-BC05F35F366D}" type="datetimeFigureOut">
              <a:rPr kumimoji="1" lang="ja-JP" altLang="en-US" smtClean="0"/>
              <a:t>2016/1/12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0C5B4-B13A-4B6B-8802-A9D006B968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9693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76AD7-7CC1-4AFD-8954-BC05F35F366D}" type="datetimeFigureOut">
              <a:rPr kumimoji="1" lang="ja-JP" altLang="en-US" smtClean="0"/>
              <a:t>2016/1/12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0C5B4-B13A-4B6B-8802-A9D006B968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9466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76AD7-7CC1-4AFD-8954-BC05F35F366D}" type="datetimeFigureOut">
              <a:rPr kumimoji="1" lang="ja-JP" altLang="en-US" smtClean="0"/>
              <a:t>2016/1/12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0C5B4-B13A-4B6B-8802-A9D006B968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3172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76AD7-7CC1-4AFD-8954-BC05F35F366D}" type="datetimeFigureOut">
              <a:rPr kumimoji="1" lang="ja-JP" altLang="en-US" smtClean="0"/>
              <a:t>2016/1/12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0C5B4-B13A-4B6B-8802-A9D006B968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7728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76AD7-7CC1-4AFD-8954-BC05F35F366D}" type="datetimeFigureOut">
              <a:rPr kumimoji="1" lang="ja-JP" altLang="en-US" smtClean="0"/>
              <a:t>2016/1/12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0C5B4-B13A-4B6B-8802-A9D006B968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9394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76AD7-7CC1-4AFD-8954-BC05F35F366D}" type="datetimeFigureOut">
              <a:rPr kumimoji="1" lang="ja-JP" altLang="en-US" smtClean="0"/>
              <a:t>2016/1/12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0C5B4-B13A-4B6B-8802-A9D006B968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719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76AD7-7CC1-4AFD-8954-BC05F35F366D}" type="datetimeFigureOut">
              <a:rPr kumimoji="1" lang="ja-JP" altLang="en-US" smtClean="0"/>
              <a:t>2016/1/12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0C5B4-B13A-4B6B-8802-A9D006B968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1946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476AD7-7CC1-4AFD-8954-BC05F35F366D}" type="datetimeFigureOut">
              <a:rPr kumimoji="1" lang="ja-JP" altLang="en-US" smtClean="0"/>
              <a:t>2016/1/12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0C5B4-B13A-4B6B-8802-A9D006B968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9145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2240" y="776288"/>
            <a:ext cx="5410200" cy="530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179512" y="908720"/>
            <a:ext cx="550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12V</a:t>
            </a:r>
            <a:endParaRPr kumimoji="1" lang="ja-JP" altLang="en-US" dirty="0"/>
          </a:p>
        </p:txBody>
      </p:sp>
      <p:cxnSp>
        <p:nvCxnSpPr>
          <p:cNvPr id="6" name="直線矢印コネクタ 5"/>
          <p:cNvCxnSpPr/>
          <p:nvPr/>
        </p:nvCxnSpPr>
        <p:spPr>
          <a:xfrm>
            <a:off x="899592" y="1093386"/>
            <a:ext cx="247947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1115616" y="1093386"/>
            <a:ext cx="0" cy="4279830"/>
          </a:xfrm>
          <a:prstGeom prst="line">
            <a:avLst/>
          </a:prstGeom>
          <a:ln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矢印コネクタ 9"/>
          <p:cNvCxnSpPr/>
          <p:nvPr/>
        </p:nvCxnSpPr>
        <p:spPr>
          <a:xfrm>
            <a:off x="1115616" y="5373216"/>
            <a:ext cx="219144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1619672" y="1502036"/>
            <a:ext cx="6960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3.3V#0</a:t>
            </a:r>
            <a:endParaRPr kumimoji="1" lang="ja-JP" altLang="en-US" sz="1400" dirty="0"/>
          </a:p>
        </p:txBody>
      </p:sp>
      <p:cxnSp>
        <p:nvCxnSpPr>
          <p:cNvPr id="13" name="直線矢印コネクタ 12"/>
          <p:cNvCxnSpPr/>
          <p:nvPr/>
        </p:nvCxnSpPr>
        <p:spPr>
          <a:xfrm>
            <a:off x="2411760" y="1655924"/>
            <a:ext cx="96730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>
            <a:off x="2699792" y="1655924"/>
            <a:ext cx="0" cy="836972"/>
          </a:xfrm>
          <a:prstGeom prst="line">
            <a:avLst/>
          </a:prstGeom>
          <a:ln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矢印コネクタ 19"/>
          <p:cNvCxnSpPr/>
          <p:nvPr/>
        </p:nvCxnSpPr>
        <p:spPr>
          <a:xfrm>
            <a:off x="2699792" y="2492896"/>
            <a:ext cx="75128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1619672" y="4382356"/>
            <a:ext cx="6960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3.3V#1</a:t>
            </a:r>
            <a:endParaRPr kumimoji="1" lang="ja-JP" altLang="en-US" sz="1400" dirty="0"/>
          </a:p>
        </p:txBody>
      </p:sp>
      <p:cxnSp>
        <p:nvCxnSpPr>
          <p:cNvPr id="23" name="直線矢印コネクタ 22"/>
          <p:cNvCxnSpPr/>
          <p:nvPr/>
        </p:nvCxnSpPr>
        <p:spPr>
          <a:xfrm>
            <a:off x="2411760" y="4536244"/>
            <a:ext cx="98619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>
            <a:off x="2699792" y="4536244"/>
            <a:ext cx="0" cy="1413036"/>
          </a:xfrm>
          <a:prstGeom prst="line">
            <a:avLst/>
          </a:prstGeom>
          <a:ln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/>
          <p:nvPr/>
        </p:nvCxnSpPr>
        <p:spPr>
          <a:xfrm>
            <a:off x="2699792" y="5949280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1639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3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Macnica,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11211</dc:creator>
  <cp:lastModifiedBy>11211</cp:lastModifiedBy>
  <cp:revision>3</cp:revision>
  <dcterms:created xsi:type="dcterms:W3CDTF">2016-01-12T11:08:47Z</dcterms:created>
  <dcterms:modified xsi:type="dcterms:W3CDTF">2016-01-12T11:34:56Z</dcterms:modified>
</cp:coreProperties>
</file>