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57C182-7D02-44B7-848C-47AB313346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64A496-CD24-4EEC-8DDE-0A34870DD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649E1E-CAEE-4990-A7EF-1AC0292E3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C9E1-1608-44D9-979F-6044D87E6AE4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AF7446-BA9D-493A-B939-4A33D205B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B01A3A-8AF5-427D-865C-9F1A00BD6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F9A1-9417-47A1-8616-DBE2106013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456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B0AFFE-9BEA-4E62-8B66-EE3165CE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D6F588-99B6-4972-83E7-FE15C4A3F6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674701-1EEF-4425-BE30-A92B9397D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C9E1-1608-44D9-979F-6044D87E6AE4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EB7630-10A8-48C2-84D2-C3FDDB3BA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77071A-519C-4D87-A7BE-604A45F0D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F9A1-9417-47A1-8616-DBE2106013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9671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AB921F6-FDEF-4EBB-A80A-4A462FEDDC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2FEE48F-CDDB-4360-9129-7C21A6C94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63933F-20F8-43C6-B04F-2EFD6DFA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C9E1-1608-44D9-979F-6044D87E6AE4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AA860D-CFEF-4752-BE00-D7889D7A5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B94A77-6BAE-4838-B4B1-45317C331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F9A1-9417-47A1-8616-DBE2106013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65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FFD9A9-29E8-4F8F-9AAF-C255829B0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B63E5B-B461-42D0-A24E-170B06C8A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334064-C652-4D8E-8B19-5A54A2A2D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C9E1-1608-44D9-979F-6044D87E6AE4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F18440-27BE-4C7F-B984-F1978F6F1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0ABADD-936A-4334-8AA7-68B06CFAB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F9A1-9417-47A1-8616-DBE2106013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807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47FCB3-C79E-4D0A-BE95-685D72330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2AFCA8-352D-4857-98B4-4EF80AF0CE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3BE2D8-099B-49BB-9CE3-1CD61BE7F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C9E1-1608-44D9-979F-6044D87E6AE4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0442ED-99CB-4BE5-8B37-269F9BC7B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F9A948-9BBF-47CF-BD54-14CF70F2E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F9A1-9417-47A1-8616-DBE2106013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117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9D80F1-D19F-4970-BF14-6D00C56C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CBF5F7-3162-4209-A9E1-0111EB8790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6C5BA5D-CAA8-4425-BD29-3CAF7D41D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734DC22-B2A8-4FEF-AC24-AB0F7C3F2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C9E1-1608-44D9-979F-6044D87E6AE4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C4307C1-F997-423D-8D83-92D82F950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FA8345-49ED-4582-884E-D579E23C0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F9A1-9417-47A1-8616-DBE2106013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78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4374B2-953B-453A-B30F-178C57FEF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C1FB695-A1F8-46C5-91DA-4DAF2A249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E725D91-D34B-4FB1-8955-C4EE73A14D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2941B84-BFF7-4BA5-8A55-D17181C6EE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A1D1A60-ADB5-41E0-B59B-9A3F55806E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9EA9D4E-B914-4567-B92E-7B8BDF69A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C9E1-1608-44D9-979F-6044D87E6AE4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04F595D-B828-4991-9679-1A3BB3A7E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CFA966F-FA76-4851-97A5-8893A1E5E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F9A1-9417-47A1-8616-DBE2106013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114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F85B4C-B77C-4C69-AF83-8FE6AA697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E084E37-BE38-4FB9-A782-47251DD9D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C9E1-1608-44D9-979F-6044D87E6AE4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858C99-0A94-44D9-98A2-F15F219E2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A26D17F-CF02-4B4B-A053-DAD071DA2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F9A1-9417-47A1-8616-DBE2106013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587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7542055-1DA1-4D6E-BC2F-574A330B3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C9E1-1608-44D9-979F-6044D87E6AE4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EECFE35-79E5-4AC4-8CD4-3971225FD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952873B-E497-454C-8FE2-F9E00A5D4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F9A1-9417-47A1-8616-DBE2106013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892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8FE5E9-6595-41AA-A036-E7C709374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3FB7FA-140F-4B17-8F72-0A5855B39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3C0EC9-D683-40B4-8472-7B81A6548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A77357-1747-40B6-B170-71707D616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C9E1-1608-44D9-979F-6044D87E6AE4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757FDBA-A1DC-4EAB-B095-BCBF54FF1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8CB780C-1CE5-44AE-A04F-8D7D2AA8E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F9A1-9417-47A1-8616-DBE2106013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19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0BED40-BB6B-465C-962B-4D16E3D60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42DD848-4B6C-4486-AD5B-02148C3293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79025D-F7F8-4A57-86F3-D8D9C453DD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C683782-89EC-4D67-B674-B4775003D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C9E1-1608-44D9-979F-6044D87E6AE4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C8B764-506F-49DD-A098-2E5371E95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BC9F0D9-D000-4C6B-8D56-F8D4C8645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3F9A1-9417-47A1-8616-DBE2106013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369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34A573D-E134-4979-899E-8C56BC457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87816D8-A74C-4F35-B4E1-E8D556EE1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68A837-4E1B-4118-8382-240DB125F2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0C9E1-1608-44D9-979F-6044D87E6AE4}" type="datetimeFigureOut">
              <a:rPr kumimoji="1" lang="ja-JP" altLang="en-US" smtClean="0"/>
              <a:t>2024/3/15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54F39A-B23A-416A-87EC-393F4B0EE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728208-BB2C-46AF-A841-A029813FD4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3F9A1-9417-47A1-8616-DBE2106013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062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E05FF1E4-F822-4365-BCDF-DB843893B5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895" y="1298575"/>
            <a:ext cx="10507990" cy="435864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C02B32F-BD86-4E4C-8C4C-0B897C02F4DC}"/>
              </a:ext>
            </a:extLst>
          </p:cNvPr>
          <p:cNvSpPr txBox="1"/>
          <p:nvPr/>
        </p:nvSpPr>
        <p:spPr>
          <a:xfrm>
            <a:off x="3428315" y="2025651"/>
            <a:ext cx="695325" cy="3581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50" b="1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Short</a:t>
            </a:r>
            <a:endParaRPr kumimoji="1" lang="ja-JP" altLang="en-US" sz="1050" b="1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B981D26-5EE0-4E03-8883-922E6764F53C}"/>
              </a:ext>
            </a:extLst>
          </p:cNvPr>
          <p:cNvSpPr txBox="1"/>
          <p:nvPr/>
        </p:nvSpPr>
        <p:spPr>
          <a:xfrm>
            <a:off x="2733675" y="2127250"/>
            <a:ext cx="847725" cy="3581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R1</a:t>
            </a:r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47kΩ</a:t>
            </a:r>
            <a:endParaRPr kumimoji="1" lang="ja-JP" altLang="en-US" sz="105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ED0EA1A-48F3-44B4-9449-D90114949AD3}"/>
              </a:ext>
            </a:extLst>
          </p:cNvPr>
          <p:cNvSpPr txBox="1"/>
          <p:nvPr/>
        </p:nvSpPr>
        <p:spPr>
          <a:xfrm>
            <a:off x="3401695" y="3765550"/>
            <a:ext cx="847725" cy="3581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R4</a:t>
            </a:r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10kΩ</a:t>
            </a:r>
            <a:endParaRPr kumimoji="1" lang="ja-JP" altLang="en-US" sz="105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9E92B5E-4552-43A6-8333-FC54155DEF59}"/>
              </a:ext>
            </a:extLst>
          </p:cNvPr>
          <p:cNvSpPr txBox="1"/>
          <p:nvPr/>
        </p:nvSpPr>
        <p:spPr>
          <a:xfrm>
            <a:off x="7421245" y="3895090"/>
            <a:ext cx="885825" cy="36449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R8</a:t>
            </a:r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1.6kΩ</a:t>
            </a:r>
            <a:endParaRPr kumimoji="1" lang="ja-JP" altLang="en-US" sz="105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5B553CD-4FFB-4C94-A998-29CDE062B4E7}"/>
              </a:ext>
            </a:extLst>
          </p:cNvPr>
          <p:cNvSpPr txBox="1"/>
          <p:nvPr/>
        </p:nvSpPr>
        <p:spPr>
          <a:xfrm>
            <a:off x="5173345" y="3879850"/>
            <a:ext cx="834390" cy="57023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C53</a:t>
            </a:r>
            <a:r>
              <a:rPr kumimoji="1" lang="ja-JP" altLang="en-US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05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2200pF</a:t>
            </a:r>
            <a:endParaRPr kumimoji="1" lang="ja-JP" altLang="en-US" sz="105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E39730B-AAB7-418F-8F54-588C06D65979}"/>
              </a:ext>
            </a:extLst>
          </p:cNvPr>
          <p:cNvSpPr txBox="1"/>
          <p:nvPr/>
        </p:nvSpPr>
        <p:spPr>
          <a:xfrm>
            <a:off x="4961255" y="2889250"/>
            <a:ext cx="695325" cy="35814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50" b="1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OPEN</a:t>
            </a:r>
            <a:endParaRPr kumimoji="1" lang="ja-JP" altLang="en-US" sz="1050" b="1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3F5E7E9-5074-4BAA-98EE-A0673543F7FE}"/>
              </a:ext>
            </a:extLst>
          </p:cNvPr>
          <p:cNvSpPr txBox="1"/>
          <p:nvPr/>
        </p:nvSpPr>
        <p:spPr>
          <a:xfrm>
            <a:off x="284480" y="1264920"/>
            <a:ext cx="1515745" cy="34290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J9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To power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95F50140-BFE5-42C6-903C-0D92EF4A1421}"/>
              </a:ext>
            </a:extLst>
          </p:cNvPr>
          <p:cNvCxnSpPr>
            <a:stCxn id="9" idx="2"/>
          </p:cNvCxnSpPr>
          <p:nvPr/>
        </p:nvCxnSpPr>
        <p:spPr>
          <a:xfrm>
            <a:off x="1040765" y="1607820"/>
            <a:ext cx="189230" cy="2514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CCC82CC-8607-47CB-B59E-B513A335AE38}"/>
              </a:ext>
            </a:extLst>
          </p:cNvPr>
          <p:cNvSpPr txBox="1"/>
          <p:nvPr/>
        </p:nvSpPr>
        <p:spPr>
          <a:xfrm>
            <a:off x="9751060" y="1200785"/>
            <a:ext cx="1499235" cy="34290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J14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To load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2456DAAB-3D99-4BC6-8EFF-F132E973CC41}"/>
              </a:ext>
            </a:extLst>
          </p:cNvPr>
          <p:cNvCxnSpPr>
            <a:stCxn id="11" idx="2"/>
          </p:cNvCxnSpPr>
          <p:nvPr/>
        </p:nvCxnSpPr>
        <p:spPr>
          <a:xfrm>
            <a:off x="10507345" y="1543685"/>
            <a:ext cx="163195" cy="2546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楕円 12">
            <a:extLst>
              <a:ext uri="{FF2B5EF4-FFF2-40B4-BE49-F238E27FC236}">
                <a16:creationId xmlns:a16="http://schemas.microsoft.com/office/drawing/2014/main" id="{759C1559-5B74-4854-9EEB-F7EC3F00AA62}"/>
              </a:ext>
            </a:extLst>
          </p:cNvPr>
          <p:cNvSpPr/>
          <p:nvPr/>
        </p:nvSpPr>
        <p:spPr>
          <a:xfrm>
            <a:off x="1483360" y="1860550"/>
            <a:ext cx="209650" cy="2191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83CE0779-E776-4236-831F-E16097FD2B5A}"/>
              </a:ext>
            </a:extLst>
          </p:cNvPr>
          <p:cNvSpPr/>
          <p:nvPr/>
        </p:nvSpPr>
        <p:spPr>
          <a:xfrm>
            <a:off x="10267950" y="1848485"/>
            <a:ext cx="219175" cy="2191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FADC162-AF82-4598-8F40-BF6BD4342293}"/>
              </a:ext>
            </a:extLst>
          </p:cNvPr>
          <p:cNvSpPr txBox="1"/>
          <p:nvPr/>
        </p:nvSpPr>
        <p:spPr>
          <a:xfrm>
            <a:off x="66675" y="2622550"/>
            <a:ext cx="1179830" cy="70485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VIN</a:t>
            </a:r>
          </a:p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Measurement</a:t>
            </a:r>
          </a:p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point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DDE3482-D22C-4E5A-94C4-AB4AD306D79E}"/>
              </a:ext>
            </a:extLst>
          </p:cNvPr>
          <p:cNvSpPr txBox="1"/>
          <p:nvPr/>
        </p:nvSpPr>
        <p:spPr>
          <a:xfrm>
            <a:off x="10876280" y="2508250"/>
            <a:ext cx="1249045" cy="81915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VOUT</a:t>
            </a:r>
          </a:p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Measurement point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3CD2E0C1-0203-4B87-BD2F-EE8144DA0878}"/>
              </a:ext>
            </a:extLst>
          </p:cNvPr>
          <p:cNvCxnSpPr/>
          <p:nvPr/>
        </p:nvCxnSpPr>
        <p:spPr>
          <a:xfrm>
            <a:off x="10447655" y="2038985"/>
            <a:ext cx="428625" cy="4692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238C5CF6-EA85-44D8-AEA0-8501F2A2D203}"/>
              </a:ext>
            </a:extLst>
          </p:cNvPr>
          <p:cNvCxnSpPr/>
          <p:nvPr/>
        </p:nvCxnSpPr>
        <p:spPr>
          <a:xfrm flipH="1">
            <a:off x="952500" y="2065020"/>
            <a:ext cx="607060" cy="5454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F641207-BC1A-4FB5-A91E-0929C992498B}"/>
              </a:ext>
            </a:extLst>
          </p:cNvPr>
          <p:cNvSpPr/>
          <p:nvPr/>
        </p:nvSpPr>
        <p:spPr>
          <a:xfrm>
            <a:off x="2721609" y="4046219"/>
            <a:ext cx="794385" cy="3581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External </a:t>
            </a:r>
            <a:r>
              <a:rPr kumimoji="1"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SW</a:t>
            </a: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55088A44-CACB-4AF1-8175-433753D09C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5995" y="4353946"/>
            <a:ext cx="264221" cy="211751"/>
          </a:xfrm>
          <a:prstGeom prst="rect">
            <a:avLst/>
          </a:prstGeom>
        </p:spPr>
      </p:pic>
      <p:cxnSp>
        <p:nvCxnSpPr>
          <p:cNvPr id="21" name="コネクタ: カギ線 20">
            <a:extLst>
              <a:ext uri="{FF2B5EF4-FFF2-40B4-BE49-F238E27FC236}">
                <a16:creationId xmlns:a16="http://schemas.microsoft.com/office/drawing/2014/main" id="{93D227C3-D27B-46EB-BADF-D8B1C9B6DA81}"/>
              </a:ext>
            </a:extLst>
          </p:cNvPr>
          <p:cNvCxnSpPr>
            <a:cxnSpLocks/>
            <a:stCxn id="19" idx="3"/>
            <a:endCxn id="20" idx="0"/>
          </p:cNvCxnSpPr>
          <p:nvPr/>
        </p:nvCxnSpPr>
        <p:spPr>
          <a:xfrm>
            <a:off x="3515994" y="4225289"/>
            <a:ext cx="132112" cy="128657"/>
          </a:xfrm>
          <a:prstGeom prst="bentConnector2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E3CB468-7E2E-4E07-8913-63AAB5B33B4C}"/>
              </a:ext>
            </a:extLst>
          </p:cNvPr>
          <p:cNvSpPr txBox="1"/>
          <p:nvPr/>
        </p:nvSpPr>
        <p:spPr>
          <a:xfrm>
            <a:off x="66675" y="201442"/>
            <a:ext cx="6247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Customer changed some components on TPS25981EVM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975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E1BEAF4E-8E0F-470C-B452-9CC59592AC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905" y="548122"/>
            <a:ext cx="6513095" cy="4927961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1D36FEAB-6283-42EC-80D2-D5F8C6B2A6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8905" y="5605892"/>
            <a:ext cx="4639322" cy="304843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FD9F5CB-F8D2-4BD1-991E-5C53F70EA4DB}"/>
              </a:ext>
            </a:extLst>
          </p:cNvPr>
          <p:cNvSpPr txBox="1"/>
          <p:nvPr/>
        </p:nvSpPr>
        <p:spPr>
          <a:xfrm>
            <a:off x="5678905" y="178790"/>
            <a:ext cx="4427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Vin: 5V, R_ILM:1.5kohm, ILIM:4.13A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DEE6CE4-9CE0-4038-A733-C7F9BF9C0C76}"/>
              </a:ext>
            </a:extLst>
          </p:cNvPr>
          <p:cNvSpPr txBox="1"/>
          <p:nvPr/>
        </p:nvSpPr>
        <p:spPr>
          <a:xfrm>
            <a:off x="587140" y="1270535"/>
            <a:ext cx="44276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ITIMER pin leave open</a:t>
            </a:r>
          </a:p>
          <a:p>
            <a:r>
              <a:rPr lang="en-US" altLang="ja-JP" dirty="0" err="1">
                <a:latin typeface="Arial" panose="020B0604020202020204" pitchFamily="34" charset="0"/>
                <a:cs typeface="Arial" panose="020B0604020202020204" pitchFamily="34" charset="0"/>
              </a:rPr>
              <a:t>t_ITIMER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: 14.2us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4A8F866-9EF9-4D8F-8656-B8B0613ACBBC}"/>
              </a:ext>
            </a:extLst>
          </p:cNvPr>
          <p:cNvSpPr txBox="1"/>
          <p:nvPr/>
        </p:nvSpPr>
        <p:spPr>
          <a:xfrm>
            <a:off x="0" y="3165739"/>
            <a:ext cx="5351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Question:</a:t>
            </a:r>
          </a:p>
          <a:p>
            <a:r>
              <a:rPr lang="en-US" altLang="ja-JP" b="1" dirty="0" err="1">
                <a:latin typeface="Arial" panose="020B0604020202020204" pitchFamily="34" charset="0"/>
                <a:cs typeface="Arial" panose="020B0604020202020204" pitchFamily="34" charset="0"/>
              </a:rPr>
              <a:t>t_ITIMER</a:t>
            </a: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 is 14.2us when ITIMER pin open.</a:t>
            </a:r>
          </a:p>
          <a:p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Is this result reasonable?</a:t>
            </a:r>
          </a:p>
        </p:txBody>
      </p:sp>
    </p:spTree>
    <p:extLst>
      <p:ext uri="{BB962C8B-B14F-4D97-AF65-F5344CB8AC3E}">
        <p14:creationId xmlns:p14="http://schemas.microsoft.com/office/powerpoint/2010/main" val="948238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57DB3D40-1F1A-4028-9818-01005185AF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1816" y="580569"/>
            <a:ext cx="7070184" cy="541210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11417F4-A7E8-4671-A551-3F1787CFDB12}"/>
              </a:ext>
            </a:extLst>
          </p:cNvPr>
          <p:cNvSpPr txBox="1"/>
          <p:nvPr/>
        </p:nvSpPr>
        <p:spPr>
          <a:xfrm>
            <a:off x="587140" y="1270535"/>
            <a:ext cx="44276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Target slew rate: 1.5V/</a:t>
            </a:r>
            <a:r>
              <a:rPr kumimoji="1" lang="en-US" altLang="ja-JP" dirty="0" err="1">
                <a:latin typeface="Arial" panose="020B0604020202020204" pitchFamily="34" charset="0"/>
                <a:cs typeface="Arial" panose="020B0604020202020204" pitchFamily="34" charset="0"/>
              </a:rPr>
              <a:t>ms</a:t>
            </a:r>
            <a:endParaRPr kumimoji="1"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From eq.4, </a:t>
            </a:r>
          </a:p>
          <a:p>
            <a:r>
              <a:rPr lang="en-US" altLang="ja-JP" dirty="0" err="1">
                <a:latin typeface="Arial" panose="020B0604020202020204" pitchFamily="34" charset="0"/>
                <a:cs typeface="Arial" panose="020B0604020202020204" pitchFamily="34" charset="0"/>
              </a:rPr>
              <a:t>CdVdT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(C53) :2200 pF</a:t>
            </a:r>
          </a:p>
          <a:p>
            <a:endParaRPr kumimoji="1"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Result slew rate: 1.052 V/</a:t>
            </a:r>
            <a:r>
              <a:rPr lang="en-US" altLang="ja-JP" dirty="0" err="1">
                <a:latin typeface="Arial" panose="020B0604020202020204" pitchFamily="34" charset="0"/>
                <a:cs typeface="Arial" panose="020B0604020202020204" pitchFamily="34" charset="0"/>
              </a:rPr>
              <a:t>ms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5B1E77C-04AC-4B42-914E-BBD864FC00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5707" y="1603440"/>
            <a:ext cx="1829055" cy="638264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44E6F39D-4EF8-4134-9D9F-8482DA1346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1816" y="6163115"/>
            <a:ext cx="4877481" cy="228632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B863881-BBA4-4E12-93F7-B82307D0A941}"/>
              </a:ext>
            </a:extLst>
          </p:cNvPr>
          <p:cNvSpPr txBox="1"/>
          <p:nvPr/>
        </p:nvSpPr>
        <p:spPr>
          <a:xfrm>
            <a:off x="0" y="4330396"/>
            <a:ext cx="5351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Question:</a:t>
            </a:r>
          </a:p>
          <a:p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Datasheet equation and results do not match.</a:t>
            </a:r>
          </a:p>
          <a:p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Where are the factors? </a:t>
            </a:r>
            <a:endParaRPr kumimoji="1" lang="en-US" altLang="ja-JP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5E5E9CB-5B5C-4AE0-AAF9-B22BCF000690}"/>
              </a:ext>
            </a:extLst>
          </p:cNvPr>
          <p:cNvSpPr txBox="1"/>
          <p:nvPr/>
        </p:nvSpPr>
        <p:spPr>
          <a:xfrm>
            <a:off x="5121816" y="211237"/>
            <a:ext cx="4427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Vin: 5V, R_ILM:1.5kohm, ILIM:4.13A</a:t>
            </a:r>
          </a:p>
        </p:txBody>
      </p:sp>
    </p:spTree>
    <p:extLst>
      <p:ext uri="{BB962C8B-B14F-4D97-AF65-F5344CB8AC3E}">
        <p14:creationId xmlns:p14="http://schemas.microsoft.com/office/powerpoint/2010/main" val="787455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1CDF8CE0-CE27-4B59-8272-81FBAC58DF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437" y="580569"/>
            <a:ext cx="7161563" cy="5487091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8C693A5-399D-4886-AB71-CAAC870CF5FB}"/>
              </a:ext>
            </a:extLst>
          </p:cNvPr>
          <p:cNvSpPr txBox="1"/>
          <p:nvPr/>
        </p:nvSpPr>
        <p:spPr>
          <a:xfrm>
            <a:off x="269506" y="1138413"/>
            <a:ext cx="44276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Short VOUT with PGND</a:t>
            </a:r>
          </a:p>
          <a:p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As a result,</a:t>
            </a: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Turn off current: 2.6A</a:t>
            </a:r>
          </a:p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Time to begin turn off: about 30ms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665F7D3-6654-4975-8043-69BA23232FBD}"/>
              </a:ext>
            </a:extLst>
          </p:cNvPr>
          <p:cNvSpPr txBox="1"/>
          <p:nvPr/>
        </p:nvSpPr>
        <p:spPr>
          <a:xfrm>
            <a:off x="5121816" y="211237"/>
            <a:ext cx="4427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Vin: 5V, R_ILM:1.5kohm, ILIM:4.13A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68B05F6-3D6F-4740-8348-C29DBB267C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0437" y="6277431"/>
            <a:ext cx="4906060" cy="228632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7D27FF4-91EE-4580-9F39-68F8EFC9ED3B}"/>
              </a:ext>
            </a:extLst>
          </p:cNvPr>
          <p:cNvSpPr txBox="1"/>
          <p:nvPr/>
        </p:nvSpPr>
        <p:spPr>
          <a:xfrm>
            <a:off x="0" y="4330396"/>
            <a:ext cx="50304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Question:</a:t>
            </a:r>
          </a:p>
          <a:p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When short, the current which turn off start is smaller than ILIM.</a:t>
            </a:r>
          </a:p>
          <a:p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And high current continue 30ms.</a:t>
            </a:r>
          </a:p>
          <a:p>
            <a:endParaRPr lang="en-US" altLang="ja-JP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Is this result reasonable?</a:t>
            </a:r>
          </a:p>
        </p:txBody>
      </p:sp>
    </p:spTree>
    <p:extLst>
      <p:ext uri="{BB962C8B-B14F-4D97-AF65-F5344CB8AC3E}">
        <p14:creationId xmlns:p14="http://schemas.microsoft.com/office/powerpoint/2010/main" val="3226444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191</Words>
  <Application>Microsoft Office PowerPoint</Application>
  <PresentationFormat>ワイド画面</PresentationFormat>
  <Paragraphs>41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Goto, Shuhei</dc:creator>
  <cp:lastModifiedBy>Goto, Shuhei</cp:lastModifiedBy>
  <cp:revision>5</cp:revision>
  <dcterms:created xsi:type="dcterms:W3CDTF">2024-03-15T09:06:01Z</dcterms:created>
  <dcterms:modified xsi:type="dcterms:W3CDTF">2024-03-15T09:35:29Z</dcterms:modified>
</cp:coreProperties>
</file>