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46" r:id="rId2"/>
    <p:sldId id="447" r:id="rId3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65" autoAdjust="0"/>
    <p:restoredTop sz="94598" autoAdjust="0"/>
  </p:normalViewPr>
  <p:slideViewPr>
    <p:cSldViewPr snapToGrid="0">
      <p:cViewPr varScale="1">
        <p:scale>
          <a:sx n="151" d="100"/>
          <a:sy n="151" d="100"/>
        </p:scale>
        <p:origin x="840" y="132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AC919B-4D01-4240-BDFD-860B66B017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154480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97706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158AE-82CC-924D-B2D9-111EE21E38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43298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C35851-DCE0-F247-A73D-CE5DAF7E1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08787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6DE67D-74D6-E24F-A53E-44A9C5B752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244574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552890-0675-5942-BD45-247DCD612F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264" y="86"/>
            <a:ext cx="9166479" cy="514341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-12526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63452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06B6E4-36B5-2A4D-8795-84CABEE4FA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7E7816-A48B-4805-9A47-CE865F4F101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103170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金属, 座る, モニター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D7EBB684-B8F0-48EF-BBFC-33EFD4FB92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513" y="58691"/>
            <a:ext cx="6507088" cy="4901192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7B61C91-3244-441D-8DE0-FE0C32A7F0BE}"/>
              </a:ext>
            </a:extLst>
          </p:cNvPr>
          <p:cNvCxnSpPr>
            <a:cxnSpLocks/>
          </p:cNvCxnSpPr>
          <p:nvPr/>
        </p:nvCxnSpPr>
        <p:spPr>
          <a:xfrm>
            <a:off x="4428276" y="3076403"/>
            <a:ext cx="0" cy="1396240"/>
          </a:xfrm>
          <a:prstGeom prst="line">
            <a:avLst/>
          </a:prstGeom>
          <a:ln>
            <a:solidFill>
              <a:srgbClr val="FF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E2F1F9B6-4753-4CED-AB1E-981C44008CA7}"/>
              </a:ext>
            </a:extLst>
          </p:cNvPr>
          <p:cNvCxnSpPr>
            <a:cxnSpLocks/>
          </p:cNvCxnSpPr>
          <p:nvPr/>
        </p:nvCxnSpPr>
        <p:spPr>
          <a:xfrm flipH="1">
            <a:off x="4108787" y="3791380"/>
            <a:ext cx="640583" cy="0"/>
          </a:xfrm>
          <a:prstGeom prst="line">
            <a:avLst/>
          </a:prstGeom>
          <a:ln>
            <a:solidFill>
              <a:srgbClr val="FF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50C0027-34C9-41B3-9473-8FF49F87A1C9}"/>
              </a:ext>
            </a:extLst>
          </p:cNvPr>
          <p:cNvSpPr txBox="1"/>
          <p:nvPr/>
        </p:nvSpPr>
        <p:spPr>
          <a:xfrm>
            <a:off x="2928767" y="3150798"/>
            <a:ext cx="968535" cy="322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ILIM=12.5A</a:t>
            </a:r>
          </a:p>
          <a:p>
            <a:pPr algn="l"/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ILIM</a:t>
            </a:r>
            <a:r>
              <a:rPr kumimoji="1" lang="ja-JP" altLang="en-US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 </a:t>
            </a:r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x</a:t>
            </a:r>
            <a:r>
              <a:rPr kumimoji="1" lang="ja-JP" altLang="en-US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 </a:t>
            </a:r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2.1</a:t>
            </a:r>
            <a:r>
              <a:rPr kumimoji="1" lang="ja-JP" altLang="en-US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 </a:t>
            </a:r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=</a:t>
            </a:r>
            <a:r>
              <a:rPr kumimoji="1" lang="ja-JP" altLang="en-US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 </a:t>
            </a:r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30.4A</a:t>
            </a:r>
            <a:endParaRPr kumimoji="1" lang="ja-JP" altLang="en-US" sz="749" dirty="0" err="1">
              <a:solidFill>
                <a:srgbClr val="FFFFFF"/>
              </a:solidFill>
              <a:latin typeface="Arial" panose="020B0604020202020204" pitchFamily="34" charset="0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152A83CB-9B2E-49AA-AFC9-ED56832C1B7A}"/>
              </a:ext>
            </a:extLst>
          </p:cNvPr>
          <p:cNvCxnSpPr>
            <a:cxnSpLocks/>
          </p:cNvCxnSpPr>
          <p:nvPr/>
        </p:nvCxnSpPr>
        <p:spPr>
          <a:xfrm>
            <a:off x="4573660" y="3076403"/>
            <a:ext cx="0" cy="1422990"/>
          </a:xfrm>
          <a:prstGeom prst="line">
            <a:avLst/>
          </a:prstGeom>
          <a:ln>
            <a:solidFill>
              <a:srgbClr val="FF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2540FDB-6CDE-408D-8D64-C926E295CF5E}"/>
              </a:ext>
            </a:extLst>
          </p:cNvPr>
          <p:cNvSpPr txBox="1"/>
          <p:nvPr/>
        </p:nvSpPr>
        <p:spPr>
          <a:xfrm>
            <a:off x="4732736" y="3695661"/>
            <a:ext cx="434734" cy="2076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30.8A</a:t>
            </a:r>
            <a:endParaRPr kumimoji="1" lang="ja-JP" altLang="en-US" sz="749" dirty="0" err="1">
              <a:solidFill>
                <a:srgbClr val="FFFFFF"/>
              </a:solidFill>
              <a:latin typeface="Arial" panose="020B0604020202020204" pitchFamily="34" charset="0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B980B56C-3977-46C8-B94D-FE0F1EB011CD}"/>
              </a:ext>
            </a:extLst>
          </p:cNvPr>
          <p:cNvCxnSpPr/>
          <p:nvPr/>
        </p:nvCxnSpPr>
        <p:spPr>
          <a:xfrm>
            <a:off x="4209932" y="3335271"/>
            <a:ext cx="218344" cy="0"/>
          </a:xfrm>
          <a:prstGeom prst="straightConnector1">
            <a:avLst/>
          </a:prstGeom>
          <a:ln>
            <a:solidFill>
              <a:srgbClr val="FF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E0473FC9-FBF4-4349-A6D5-CEDADDE74E0E}"/>
              </a:ext>
            </a:extLst>
          </p:cNvPr>
          <p:cNvCxnSpPr>
            <a:cxnSpLocks/>
          </p:cNvCxnSpPr>
          <p:nvPr/>
        </p:nvCxnSpPr>
        <p:spPr>
          <a:xfrm flipH="1">
            <a:off x="4573660" y="3336125"/>
            <a:ext cx="218344" cy="0"/>
          </a:xfrm>
          <a:prstGeom prst="straightConnector1">
            <a:avLst/>
          </a:prstGeom>
          <a:ln>
            <a:solidFill>
              <a:srgbClr val="FF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46E3441-8851-43AB-86E5-FF47ECF7B608}"/>
              </a:ext>
            </a:extLst>
          </p:cNvPr>
          <p:cNvSpPr txBox="1"/>
          <p:nvPr/>
        </p:nvSpPr>
        <p:spPr>
          <a:xfrm>
            <a:off x="4806591" y="3243034"/>
            <a:ext cx="444352" cy="2076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520ns</a:t>
            </a:r>
            <a:endParaRPr kumimoji="1" lang="ja-JP" altLang="en-US" sz="749" dirty="0" err="1">
              <a:solidFill>
                <a:srgbClr val="FFFFFF"/>
              </a:solidFill>
              <a:latin typeface="Arial" panose="020B0604020202020204" pitchFamily="34" charset="0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40E050D-CCDB-4533-B1BB-FDBE80F1A192}"/>
              </a:ext>
            </a:extLst>
          </p:cNvPr>
          <p:cNvSpPr txBox="1"/>
          <p:nvPr/>
        </p:nvSpPr>
        <p:spPr>
          <a:xfrm>
            <a:off x="279400" y="381000"/>
            <a:ext cx="1441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Case</a:t>
            </a:r>
            <a:r>
              <a:rPr kumimoji="1" lang="ja-JP" altLang="en-US" dirty="0"/>
              <a:t> </a:t>
            </a:r>
            <a:r>
              <a:rPr kumimoji="1" lang="en-US" altLang="ja-JP" dirty="0"/>
              <a:t>1</a:t>
            </a:r>
          </a:p>
          <a:p>
            <a:r>
              <a:rPr kumimoji="1" lang="en-US" altLang="ja-JP" dirty="0"/>
              <a:t>Shout</a:t>
            </a:r>
            <a:r>
              <a:rPr kumimoji="1" lang="ja-JP" altLang="en-US" dirty="0"/>
              <a:t> </a:t>
            </a:r>
            <a:r>
              <a:rPr kumimoji="1" lang="en-US" altLang="ja-JP" dirty="0"/>
              <a:t>Down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437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金属, 座る, テーブル, 木製 が含まれている画像&#10;&#10;自動的に生成された説明">
            <a:extLst>
              <a:ext uri="{FF2B5EF4-FFF2-40B4-BE49-F238E27FC236}">
                <a16:creationId xmlns:a16="http://schemas.microsoft.com/office/drawing/2014/main" id="{C2481B5F-A650-4B60-B035-71AF0EF72F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060" y="84091"/>
            <a:ext cx="6507088" cy="4901192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7B61C91-3244-441D-8DE0-FE0C32A7F0BE}"/>
              </a:ext>
            </a:extLst>
          </p:cNvPr>
          <p:cNvCxnSpPr>
            <a:cxnSpLocks/>
          </p:cNvCxnSpPr>
          <p:nvPr/>
        </p:nvCxnSpPr>
        <p:spPr>
          <a:xfrm>
            <a:off x="5792353" y="3075053"/>
            <a:ext cx="0" cy="1422990"/>
          </a:xfrm>
          <a:prstGeom prst="line">
            <a:avLst/>
          </a:prstGeom>
          <a:ln>
            <a:solidFill>
              <a:srgbClr val="FF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E2F1F9B6-4753-4CED-AB1E-981C44008CA7}"/>
              </a:ext>
            </a:extLst>
          </p:cNvPr>
          <p:cNvCxnSpPr>
            <a:cxnSpLocks/>
          </p:cNvCxnSpPr>
          <p:nvPr/>
        </p:nvCxnSpPr>
        <p:spPr>
          <a:xfrm flipH="1">
            <a:off x="5476432" y="3813298"/>
            <a:ext cx="606868" cy="0"/>
          </a:xfrm>
          <a:prstGeom prst="line">
            <a:avLst/>
          </a:prstGeom>
          <a:ln>
            <a:solidFill>
              <a:srgbClr val="FF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50C0027-34C9-41B3-9473-8FF49F87A1C9}"/>
              </a:ext>
            </a:extLst>
          </p:cNvPr>
          <p:cNvSpPr txBox="1"/>
          <p:nvPr/>
        </p:nvSpPr>
        <p:spPr>
          <a:xfrm>
            <a:off x="2947817" y="3176198"/>
            <a:ext cx="968535" cy="322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ILIM=12.5A</a:t>
            </a:r>
          </a:p>
          <a:p>
            <a:pPr algn="l"/>
            <a:r>
              <a:rPr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ILIM</a:t>
            </a:r>
            <a:r>
              <a:rPr lang="ja-JP" altLang="en-US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x</a:t>
            </a:r>
            <a:r>
              <a:rPr lang="ja-JP" altLang="en-US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2.1</a:t>
            </a:r>
            <a:r>
              <a:rPr lang="ja-JP" altLang="en-US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=</a:t>
            </a:r>
            <a:r>
              <a:rPr lang="ja-JP" altLang="en-US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30.4A</a:t>
            </a:r>
            <a:endParaRPr kumimoji="1" lang="ja-JP" altLang="en-US" sz="749" dirty="0" err="1">
              <a:solidFill>
                <a:srgbClr val="FFFFFF"/>
              </a:solidFill>
              <a:latin typeface="Arial" panose="020B0604020202020204" pitchFamily="34" charset="0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152A83CB-9B2E-49AA-AFC9-ED56832C1B7A}"/>
              </a:ext>
            </a:extLst>
          </p:cNvPr>
          <p:cNvCxnSpPr>
            <a:cxnSpLocks/>
          </p:cNvCxnSpPr>
          <p:nvPr/>
        </p:nvCxnSpPr>
        <p:spPr>
          <a:xfrm>
            <a:off x="5879227" y="3069689"/>
            <a:ext cx="0" cy="1422990"/>
          </a:xfrm>
          <a:prstGeom prst="line">
            <a:avLst/>
          </a:prstGeom>
          <a:ln>
            <a:solidFill>
              <a:srgbClr val="FF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BDECE32-CBA4-48DA-8512-298D4F934506}"/>
              </a:ext>
            </a:extLst>
          </p:cNvPr>
          <p:cNvSpPr txBox="1"/>
          <p:nvPr/>
        </p:nvSpPr>
        <p:spPr>
          <a:xfrm>
            <a:off x="6066666" y="3721061"/>
            <a:ext cx="434734" cy="2076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30.8A</a:t>
            </a:r>
            <a:endParaRPr kumimoji="1" lang="ja-JP" altLang="en-US" sz="749" dirty="0" err="1">
              <a:solidFill>
                <a:srgbClr val="FFFFFF"/>
              </a:solidFill>
              <a:latin typeface="Arial" panose="020B0604020202020204" pitchFamily="34" charset="0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AE7BC634-F8AA-4E29-AF52-A14DE7DEFE33}"/>
              </a:ext>
            </a:extLst>
          </p:cNvPr>
          <p:cNvCxnSpPr/>
          <p:nvPr/>
        </p:nvCxnSpPr>
        <p:spPr>
          <a:xfrm>
            <a:off x="5561522" y="3360671"/>
            <a:ext cx="218344" cy="0"/>
          </a:xfrm>
          <a:prstGeom prst="straightConnector1">
            <a:avLst/>
          </a:prstGeom>
          <a:ln>
            <a:solidFill>
              <a:srgbClr val="FF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9AA2EE26-6204-4F55-976F-BBDC6BFE7C74}"/>
              </a:ext>
            </a:extLst>
          </p:cNvPr>
          <p:cNvCxnSpPr>
            <a:cxnSpLocks/>
          </p:cNvCxnSpPr>
          <p:nvPr/>
        </p:nvCxnSpPr>
        <p:spPr>
          <a:xfrm flipH="1">
            <a:off x="5881011" y="3361525"/>
            <a:ext cx="218344" cy="0"/>
          </a:xfrm>
          <a:prstGeom prst="straightConnector1">
            <a:avLst/>
          </a:prstGeom>
          <a:ln>
            <a:solidFill>
              <a:srgbClr val="FF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73321C-F493-4B4A-A287-9D7F2C6EF606}"/>
              </a:ext>
            </a:extLst>
          </p:cNvPr>
          <p:cNvSpPr txBox="1"/>
          <p:nvPr/>
        </p:nvSpPr>
        <p:spPr>
          <a:xfrm>
            <a:off x="6117015" y="3268434"/>
            <a:ext cx="444352" cy="2076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749" dirty="0">
                <a:solidFill>
                  <a:srgbClr val="FFFFFF"/>
                </a:solidFill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320ns</a:t>
            </a:r>
            <a:endParaRPr kumimoji="1" lang="ja-JP" altLang="en-US" sz="749" dirty="0" err="1">
              <a:solidFill>
                <a:srgbClr val="FFFFFF"/>
              </a:solidFill>
              <a:latin typeface="Arial" panose="020B0604020202020204" pitchFamily="34" charset="0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B46CA-0D3C-4B60-A1D4-89AFA4AB30F7}"/>
              </a:ext>
            </a:extLst>
          </p:cNvPr>
          <p:cNvSpPr txBox="1"/>
          <p:nvPr/>
        </p:nvSpPr>
        <p:spPr>
          <a:xfrm>
            <a:off x="279400" y="381000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Case</a:t>
            </a:r>
            <a:r>
              <a:rPr kumimoji="1" lang="ja-JP" altLang="en-US" dirty="0"/>
              <a:t> </a:t>
            </a:r>
            <a:r>
              <a:rPr kumimoji="1" lang="en-US" altLang="ja-JP" dirty="0"/>
              <a:t>2</a:t>
            </a:r>
          </a:p>
          <a:p>
            <a:r>
              <a:rPr kumimoji="1" lang="en-US" altLang="ja-JP" dirty="0"/>
              <a:t>Continuous</a:t>
            </a:r>
            <a:r>
              <a:rPr kumimoji="1" lang="ja-JP" altLang="en-US" dirty="0"/>
              <a:t> </a:t>
            </a:r>
            <a:r>
              <a:rPr kumimoji="1" lang="en-US" altLang="ja-JP" dirty="0"/>
              <a:t>work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7247759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</TotalTime>
  <Words>28</Words>
  <Application>Microsoft Office PowerPoint</Application>
  <PresentationFormat>画面に合わせる (16:9)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Meiryo UI</vt:lpstr>
      <vt:lpstr>Arial</vt:lpstr>
      <vt:lpstr>FinalPowerpoint</vt:lpstr>
      <vt:lpstr>PowerPoint プレゼンテーション</vt:lpstr>
      <vt:lpstr>PowerPoint プレゼンテーション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Kari Drews</dc:creator>
  <cp:lastModifiedBy>Takahashi, Hirokazu</cp:lastModifiedBy>
  <cp:revision>108</cp:revision>
  <dcterms:created xsi:type="dcterms:W3CDTF">2007-12-19T20:51:45Z</dcterms:created>
  <dcterms:modified xsi:type="dcterms:W3CDTF">2021-04-08T10:01:14Z</dcterms:modified>
</cp:coreProperties>
</file>