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38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39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23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50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1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57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06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46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564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33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41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BEE7-6655-4B41-939D-E5D87D3AF047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D174-342E-44E7-B469-3A5BFA5AAF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1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94C74288-AB98-4DF2-9273-C7DD7FAA7E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715" y="2996951"/>
            <a:ext cx="5169952" cy="331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1043608" y="836712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+15V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043608" y="1757368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-15V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4187503" y="836712"/>
            <a:ext cx="1152128" cy="164073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Load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>
            <a:stCxn id="5" idx="3"/>
          </p:cNvCxnSpPr>
          <p:nvPr/>
        </p:nvCxnSpPr>
        <p:spPr>
          <a:xfrm>
            <a:off x="2195736" y="1196752"/>
            <a:ext cx="199176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>
            <a:off x="2195735" y="2127980"/>
            <a:ext cx="199176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2483768" y="836712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TPS26625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2483768" y="176794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LM5067-2</a:t>
            </a:r>
            <a:endParaRPr kumimoji="1" lang="ja-JP" altLang="en-US" dirty="0"/>
          </a:p>
        </p:txBody>
      </p:sp>
      <p:sp>
        <p:nvSpPr>
          <p:cNvPr id="13" name="フリーフォーム 12"/>
          <p:cNvSpPr/>
          <p:nvPr/>
        </p:nvSpPr>
        <p:spPr>
          <a:xfrm>
            <a:off x="4270917" y="1182029"/>
            <a:ext cx="602309" cy="992459"/>
          </a:xfrm>
          <a:custGeom>
            <a:avLst/>
            <a:gdLst>
              <a:gd name="connsiteX0" fmla="*/ 44605 w 602309"/>
              <a:gd name="connsiteY0" fmla="*/ 992459 h 992459"/>
              <a:gd name="connsiteX1" fmla="*/ 602166 w 602309"/>
              <a:gd name="connsiteY1" fmla="*/ 423747 h 992459"/>
              <a:gd name="connsiteX2" fmla="*/ 0 w 602309"/>
              <a:gd name="connsiteY2" fmla="*/ 0 h 992459"/>
              <a:gd name="connsiteX3" fmla="*/ 0 w 602309"/>
              <a:gd name="connsiteY3" fmla="*/ 0 h 992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309" h="992459">
                <a:moveTo>
                  <a:pt x="44605" y="992459"/>
                </a:moveTo>
                <a:cubicBezTo>
                  <a:pt x="327102" y="790808"/>
                  <a:pt x="609600" y="589157"/>
                  <a:pt x="602166" y="423747"/>
                </a:cubicBezTo>
                <a:cubicBezTo>
                  <a:pt x="594732" y="258337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63688" y="3501008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FF00"/>
                </a:solidFill>
              </a:rPr>
              <a:t>+15Vin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07552" y="4869160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FF"/>
                </a:solidFill>
              </a:rPr>
              <a:t>-15</a:t>
            </a:r>
            <a:r>
              <a:rPr kumimoji="1" lang="en-US" altLang="ja-JP" dirty="0" smtClean="0">
                <a:solidFill>
                  <a:srgbClr val="FF00FF"/>
                </a:solidFill>
              </a:rPr>
              <a:t>Vin</a:t>
            </a:r>
            <a:endParaRPr kumimoji="1" lang="ja-JP" altLang="en-US" dirty="0">
              <a:solidFill>
                <a:srgbClr val="FF00FF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488568" y="3995772"/>
            <a:ext cx="1571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92D050"/>
                </a:solidFill>
              </a:rPr>
              <a:t>TPS26625 OUT</a:t>
            </a:r>
            <a:endParaRPr kumimoji="1" lang="ja-JP" altLang="en-US" dirty="0">
              <a:solidFill>
                <a:srgbClr val="92D050"/>
              </a:solidFill>
            </a:endParaRPr>
          </a:p>
        </p:txBody>
      </p:sp>
      <p:cxnSp>
        <p:nvCxnSpPr>
          <p:cNvPr id="18" name="直線矢印コネクタ 17"/>
          <p:cNvCxnSpPr/>
          <p:nvPr/>
        </p:nvCxnSpPr>
        <p:spPr>
          <a:xfrm flipH="1">
            <a:off x="3923928" y="2780928"/>
            <a:ext cx="949298" cy="1399510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1090862" y="5733256"/>
            <a:ext cx="1621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TPS26625 Fault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BCA085B8-9843-4ACD-AEBB-E71826435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3" y="422844"/>
            <a:ext cx="3240360" cy="2065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テキスト ボックス 20"/>
          <p:cNvSpPr txBox="1"/>
          <p:nvPr/>
        </p:nvSpPr>
        <p:spPr>
          <a:xfrm>
            <a:off x="6359966" y="2515176"/>
            <a:ext cx="1680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Normal Start up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243275" y="6321685"/>
            <a:ext cx="3169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Don’t Start Up bu</a:t>
            </a:r>
            <a:r>
              <a:rPr lang="en-US" altLang="ja-JP" dirty="0" smtClean="0"/>
              <a:t>t Fault is High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2365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 弘知</dc:creator>
  <cp:lastModifiedBy>小林 弘知</cp:lastModifiedBy>
  <cp:revision>2</cp:revision>
  <dcterms:created xsi:type="dcterms:W3CDTF">2019-06-12T11:59:51Z</dcterms:created>
  <dcterms:modified xsi:type="dcterms:W3CDTF">2019-06-12T12:12:03Z</dcterms:modified>
</cp:coreProperties>
</file>