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97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EBEE7-6655-4B41-939D-E5D87D3AF047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D174-342E-44E7-B469-3A5BFA5AAF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1388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EBEE7-6655-4B41-939D-E5D87D3AF047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D174-342E-44E7-B469-3A5BFA5AAF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0396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EBEE7-6655-4B41-939D-E5D87D3AF047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D174-342E-44E7-B469-3A5BFA5AAF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0233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EBEE7-6655-4B41-939D-E5D87D3AF047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D174-342E-44E7-B469-3A5BFA5AAF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7509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EBEE7-6655-4B41-939D-E5D87D3AF047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D174-342E-44E7-B469-3A5BFA5AAF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6515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EBEE7-6655-4B41-939D-E5D87D3AF047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D174-342E-44E7-B469-3A5BFA5AAF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3579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EBEE7-6655-4B41-939D-E5D87D3AF047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D174-342E-44E7-B469-3A5BFA5AAF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4060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EBEE7-6655-4B41-939D-E5D87D3AF047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D174-342E-44E7-B469-3A5BFA5AAF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3469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EBEE7-6655-4B41-939D-E5D87D3AF047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D174-342E-44E7-B469-3A5BFA5AAF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9564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EBEE7-6655-4B41-939D-E5D87D3AF047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D174-342E-44E7-B469-3A5BFA5AAF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4335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EBEE7-6655-4B41-939D-E5D87D3AF047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D174-342E-44E7-B469-3A5BFA5AAF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5416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EBEE7-6655-4B41-939D-E5D87D3AF047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AD174-342E-44E7-B469-3A5BFA5AAF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4177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図 32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00000000-0008-0000-0200-0000030000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4831" y="3343952"/>
            <a:ext cx="4637983" cy="2962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図 23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00000000-0008-0000-0200-0000020000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4832" y="151370"/>
            <a:ext cx="4650656" cy="2971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正方形/長方形 4"/>
          <p:cNvSpPr/>
          <p:nvPr/>
        </p:nvSpPr>
        <p:spPr>
          <a:xfrm>
            <a:off x="225455" y="897711"/>
            <a:ext cx="1152128" cy="5089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+15V</a:t>
            </a:r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225455" y="1818367"/>
            <a:ext cx="1152128" cy="5089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-15V</a:t>
            </a:r>
            <a:endParaRPr kumimoji="1" lang="ja-JP" altLang="en-US" dirty="0"/>
          </a:p>
        </p:txBody>
      </p:sp>
      <p:sp>
        <p:nvSpPr>
          <p:cNvPr id="9" name="正方形/長方形 8"/>
          <p:cNvSpPr/>
          <p:nvPr/>
        </p:nvSpPr>
        <p:spPr>
          <a:xfrm>
            <a:off x="3369350" y="792137"/>
            <a:ext cx="914618" cy="1640736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Load</a:t>
            </a:r>
            <a:endParaRPr kumimoji="1" lang="ja-JP" altLang="en-US" dirty="0"/>
          </a:p>
        </p:txBody>
      </p:sp>
      <p:cxnSp>
        <p:nvCxnSpPr>
          <p:cNvPr id="11" name="直線矢印コネクタ 10"/>
          <p:cNvCxnSpPr>
            <a:stCxn id="5" idx="3"/>
          </p:cNvCxnSpPr>
          <p:nvPr/>
        </p:nvCxnSpPr>
        <p:spPr>
          <a:xfrm>
            <a:off x="1377583" y="1152177"/>
            <a:ext cx="1991767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/>
          <p:cNvCxnSpPr/>
          <p:nvPr/>
        </p:nvCxnSpPr>
        <p:spPr>
          <a:xfrm>
            <a:off x="1377582" y="2083405"/>
            <a:ext cx="1991767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1665615" y="897711"/>
            <a:ext cx="1152128" cy="5089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TPS26625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1665615" y="1828939"/>
            <a:ext cx="1152128" cy="5089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LM5067-2</a:t>
            </a:r>
            <a:endParaRPr kumimoji="1" lang="ja-JP" altLang="en-US" dirty="0"/>
          </a:p>
        </p:txBody>
      </p:sp>
      <p:sp>
        <p:nvSpPr>
          <p:cNvPr id="13" name="フリーフォーム 12"/>
          <p:cNvSpPr/>
          <p:nvPr/>
        </p:nvSpPr>
        <p:spPr>
          <a:xfrm>
            <a:off x="3452764" y="1137454"/>
            <a:ext cx="602309" cy="992459"/>
          </a:xfrm>
          <a:custGeom>
            <a:avLst/>
            <a:gdLst>
              <a:gd name="connsiteX0" fmla="*/ 44605 w 602309"/>
              <a:gd name="connsiteY0" fmla="*/ 992459 h 992459"/>
              <a:gd name="connsiteX1" fmla="*/ 602166 w 602309"/>
              <a:gd name="connsiteY1" fmla="*/ 423747 h 992459"/>
              <a:gd name="connsiteX2" fmla="*/ 0 w 602309"/>
              <a:gd name="connsiteY2" fmla="*/ 0 h 992459"/>
              <a:gd name="connsiteX3" fmla="*/ 0 w 602309"/>
              <a:gd name="connsiteY3" fmla="*/ 0 h 992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2309" h="992459">
                <a:moveTo>
                  <a:pt x="44605" y="992459"/>
                </a:moveTo>
                <a:cubicBezTo>
                  <a:pt x="327102" y="790808"/>
                  <a:pt x="609600" y="589157"/>
                  <a:pt x="602166" y="423747"/>
                </a:cubicBezTo>
                <a:cubicBezTo>
                  <a:pt x="594732" y="258337"/>
                  <a:pt x="0" y="0"/>
                  <a:pt x="0" y="0"/>
                </a:cubicBezTo>
                <a:lnTo>
                  <a:pt x="0" y="0"/>
                </a:lnTo>
              </a:path>
            </a:pathLst>
          </a:custGeom>
          <a:noFill/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553365" y="607471"/>
            <a:ext cx="840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FF00"/>
                </a:solidFill>
              </a:rPr>
              <a:t>+15Vin</a:t>
            </a:r>
            <a:endParaRPr kumimoji="1" lang="ja-JP" altLang="en-US" dirty="0">
              <a:solidFill>
                <a:srgbClr val="FFFF00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4508662" y="1683755"/>
            <a:ext cx="1571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92D050"/>
                </a:solidFill>
              </a:rPr>
              <a:t>TPS26625 OUT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483719" y="2103814"/>
            <a:ext cx="1621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TPS26625 Fault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658326" y="5904044"/>
            <a:ext cx="16806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chemeClr val="bg1"/>
                </a:solidFill>
              </a:rPr>
              <a:t>Normal Start up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788024" y="2753094"/>
            <a:ext cx="1581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chemeClr val="bg1"/>
                </a:solidFill>
              </a:rPr>
              <a:t>Don’t Start </a:t>
            </a:r>
            <a:r>
              <a:rPr kumimoji="1" lang="en-US" altLang="ja-JP" dirty="0" smtClean="0">
                <a:solidFill>
                  <a:schemeClr val="bg1"/>
                </a:solidFill>
              </a:rPr>
              <a:t>Up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225454" y="4110638"/>
            <a:ext cx="1152128" cy="5089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+15V</a:t>
            </a:r>
            <a:endParaRPr kumimoji="1" lang="ja-JP" altLang="en-US" dirty="0"/>
          </a:p>
        </p:txBody>
      </p:sp>
      <p:sp>
        <p:nvSpPr>
          <p:cNvPr id="26" name="正方形/長方形 25"/>
          <p:cNvSpPr/>
          <p:nvPr/>
        </p:nvSpPr>
        <p:spPr>
          <a:xfrm>
            <a:off x="225454" y="5031294"/>
            <a:ext cx="1152128" cy="5089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-15V</a:t>
            </a:r>
            <a:endParaRPr kumimoji="1" lang="ja-JP" altLang="en-US" dirty="0"/>
          </a:p>
        </p:txBody>
      </p:sp>
      <p:sp>
        <p:nvSpPr>
          <p:cNvPr id="27" name="正方形/長方形 26"/>
          <p:cNvSpPr/>
          <p:nvPr/>
        </p:nvSpPr>
        <p:spPr>
          <a:xfrm>
            <a:off x="3369349" y="4005064"/>
            <a:ext cx="914618" cy="1640736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Load</a:t>
            </a:r>
            <a:endParaRPr kumimoji="1" lang="ja-JP" altLang="en-US" dirty="0"/>
          </a:p>
        </p:txBody>
      </p:sp>
      <p:cxnSp>
        <p:nvCxnSpPr>
          <p:cNvPr id="28" name="直線矢印コネクタ 27"/>
          <p:cNvCxnSpPr>
            <a:stCxn id="25" idx="3"/>
          </p:cNvCxnSpPr>
          <p:nvPr/>
        </p:nvCxnSpPr>
        <p:spPr>
          <a:xfrm>
            <a:off x="1377582" y="4365104"/>
            <a:ext cx="1991767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矢印コネクタ 28"/>
          <p:cNvCxnSpPr/>
          <p:nvPr/>
        </p:nvCxnSpPr>
        <p:spPr>
          <a:xfrm>
            <a:off x="1377581" y="5296332"/>
            <a:ext cx="1991767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正方形/長方形 29"/>
          <p:cNvSpPr/>
          <p:nvPr/>
        </p:nvSpPr>
        <p:spPr>
          <a:xfrm>
            <a:off x="1665614" y="4110638"/>
            <a:ext cx="1152128" cy="5089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TPS26625</a:t>
            </a:r>
            <a:endParaRPr kumimoji="1" lang="ja-JP" altLang="en-US" dirty="0"/>
          </a:p>
        </p:txBody>
      </p:sp>
      <p:sp>
        <p:nvSpPr>
          <p:cNvPr id="31" name="正方形/長方形 30"/>
          <p:cNvSpPr/>
          <p:nvPr/>
        </p:nvSpPr>
        <p:spPr>
          <a:xfrm>
            <a:off x="1665614" y="5041866"/>
            <a:ext cx="1152128" cy="5089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LM5067-2</a:t>
            </a:r>
            <a:endParaRPr kumimoji="1" lang="ja-JP" altLang="en-US" dirty="0"/>
          </a:p>
        </p:txBody>
      </p:sp>
      <p:sp>
        <p:nvSpPr>
          <p:cNvPr id="32" name="フリーフォーム 31"/>
          <p:cNvSpPr/>
          <p:nvPr/>
        </p:nvSpPr>
        <p:spPr>
          <a:xfrm>
            <a:off x="3452763" y="4350381"/>
            <a:ext cx="602309" cy="992459"/>
          </a:xfrm>
          <a:custGeom>
            <a:avLst/>
            <a:gdLst>
              <a:gd name="connsiteX0" fmla="*/ 44605 w 602309"/>
              <a:gd name="connsiteY0" fmla="*/ 992459 h 992459"/>
              <a:gd name="connsiteX1" fmla="*/ 602166 w 602309"/>
              <a:gd name="connsiteY1" fmla="*/ 423747 h 992459"/>
              <a:gd name="connsiteX2" fmla="*/ 0 w 602309"/>
              <a:gd name="connsiteY2" fmla="*/ 0 h 992459"/>
              <a:gd name="connsiteX3" fmla="*/ 0 w 602309"/>
              <a:gd name="connsiteY3" fmla="*/ 0 h 992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2309" h="992459">
                <a:moveTo>
                  <a:pt x="44605" y="992459"/>
                </a:moveTo>
                <a:cubicBezTo>
                  <a:pt x="327102" y="790808"/>
                  <a:pt x="609600" y="589157"/>
                  <a:pt x="602166" y="423747"/>
                </a:cubicBezTo>
                <a:cubicBezTo>
                  <a:pt x="594732" y="258337"/>
                  <a:pt x="0" y="0"/>
                  <a:pt x="0" y="0"/>
                </a:cubicBezTo>
                <a:lnTo>
                  <a:pt x="0" y="0"/>
                </a:lnTo>
              </a:path>
            </a:pathLst>
          </a:custGeom>
          <a:noFill/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二等辺三角形 33"/>
          <p:cNvSpPr/>
          <p:nvPr/>
        </p:nvSpPr>
        <p:spPr>
          <a:xfrm>
            <a:off x="2936600" y="4491880"/>
            <a:ext cx="216024" cy="177582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6" name="直線コネクタ 35"/>
          <p:cNvCxnSpPr/>
          <p:nvPr/>
        </p:nvCxnSpPr>
        <p:spPr>
          <a:xfrm>
            <a:off x="2936600" y="4491880"/>
            <a:ext cx="21602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矢印コネクタ 37"/>
          <p:cNvCxnSpPr/>
          <p:nvPr/>
        </p:nvCxnSpPr>
        <p:spPr>
          <a:xfrm>
            <a:off x="3033604" y="4365104"/>
            <a:ext cx="0" cy="481506"/>
          </a:xfrm>
          <a:prstGeom prst="straightConnector1">
            <a:avLst/>
          </a:prstGeom>
          <a:ln w="25400">
            <a:solidFill>
              <a:srgbClr val="FF0000"/>
            </a:solidFill>
            <a:tailEnd type="triangle" w="lg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23659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26</Words>
  <Application>Microsoft Office PowerPoint</Application>
  <PresentationFormat>画面に合わせる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小林 弘知</dc:creator>
  <cp:lastModifiedBy>小林 弘知</cp:lastModifiedBy>
  <cp:revision>3</cp:revision>
  <dcterms:created xsi:type="dcterms:W3CDTF">2019-06-12T11:59:51Z</dcterms:created>
  <dcterms:modified xsi:type="dcterms:W3CDTF">2019-06-13T09:03:51Z</dcterms:modified>
</cp:coreProperties>
</file>