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70" y="-1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A361-1032-405C-A4E0-B7A6E20C63B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4B7A-8BBB-4066-A4B1-AE3E6D35F1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69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A361-1032-405C-A4E0-B7A6E20C63B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4B7A-8BBB-4066-A4B1-AE3E6D35F1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7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A361-1032-405C-A4E0-B7A6E20C63B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4B7A-8BBB-4066-A4B1-AE3E6D35F1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13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A361-1032-405C-A4E0-B7A6E20C63B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4B7A-8BBB-4066-A4B1-AE3E6D35F1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32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A361-1032-405C-A4E0-B7A6E20C63B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4B7A-8BBB-4066-A4B1-AE3E6D35F1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52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A361-1032-405C-A4E0-B7A6E20C63B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4B7A-8BBB-4066-A4B1-AE3E6D35F1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89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A361-1032-405C-A4E0-B7A6E20C63B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4B7A-8BBB-4066-A4B1-AE3E6D35F1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03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A361-1032-405C-A4E0-B7A6E20C63B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4B7A-8BBB-4066-A4B1-AE3E6D35F1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30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A361-1032-405C-A4E0-B7A6E20C63B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4B7A-8BBB-4066-A4B1-AE3E6D35F1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585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A361-1032-405C-A4E0-B7A6E20C63B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4B7A-8BBB-4066-A4B1-AE3E6D35F1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992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A361-1032-405C-A4E0-B7A6E20C63B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4B7A-8BBB-4066-A4B1-AE3E6D35F1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71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7A361-1032-405C-A4E0-B7A6E20C63B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04B7A-8BBB-4066-A4B1-AE3E6D35F1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66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TPS3700-Q1 Timing Diagram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1781969"/>
            <a:ext cx="4667250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467544" y="5589240"/>
            <a:ext cx="5219057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Is VIT+ correct?</a:t>
            </a:r>
          </a:p>
          <a:p>
            <a:r>
              <a:rPr lang="en-US" altLang="ja-JP" sz="1400" dirty="0" smtClean="0"/>
              <a:t>If yes, the VIT-(min) is not fixed.</a:t>
            </a:r>
          </a:p>
          <a:p>
            <a:r>
              <a:rPr lang="en-US" altLang="ja-JP" sz="1400" dirty="0" smtClean="0"/>
              <a:t>The VIT-(min) is  varied between 384mV~391.5mV.(“VIT+” – “</a:t>
            </a:r>
            <a:r>
              <a:rPr lang="en-US" altLang="ja-JP" sz="1400" dirty="0" err="1" smtClean="0"/>
              <a:t>Vhys</a:t>
            </a:r>
            <a:r>
              <a:rPr lang="en-US" altLang="ja-JP" sz="1400" dirty="0" smtClean="0"/>
              <a:t>”)  </a:t>
            </a:r>
            <a:r>
              <a:rPr kumimoji="1" lang="en-US" altLang="ja-JP" sz="1400" dirty="0" smtClean="0"/>
              <a:t/>
            </a:r>
            <a:br>
              <a:rPr kumimoji="1" lang="en-US" altLang="ja-JP" sz="1400" dirty="0" smtClean="0"/>
            </a:br>
            <a:r>
              <a:rPr kumimoji="1" lang="en-US" altLang="ja-JP" sz="1400" dirty="0" smtClean="0"/>
              <a:t>For UV, the Timing diagram should refer the VIT- for  worst case.</a:t>
            </a:r>
            <a:endParaRPr kumimoji="1" lang="ja-JP" altLang="en-US" sz="1400" dirty="0"/>
          </a:p>
        </p:txBody>
      </p:sp>
      <p:cxnSp>
        <p:nvCxnSpPr>
          <p:cNvPr id="6" name="直線矢印コネクタ 5"/>
          <p:cNvCxnSpPr>
            <a:endCxn id="7" idx="1"/>
          </p:cNvCxnSpPr>
          <p:nvPr/>
        </p:nvCxnSpPr>
        <p:spPr>
          <a:xfrm flipV="1">
            <a:off x="1515831" y="4114203"/>
            <a:ext cx="1832033" cy="147503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3347864" y="3980069"/>
            <a:ext cx="535596" cy="2682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 flipH="1">
            <a:off x="3553771" y="4354218"/>
            <a:ext cx="166630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5248538" y="4198411"/>
            <a:ext cx="979646" cy="2950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VIT- ? 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75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TPS3702-Q1 </a:t>
            </a:r>
            <a:r>
              <a:rPr lang="en-US" altLang="ja-JP" dirty="0"/>
              <a:t>Timing Diagram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391" y="1600200"/>
            <a:ext cx="648521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589" y="6002610"/>
            <a:ext cx="642778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396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41</Words>
  <Application>Microsoft Office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TPS3700-Q1 Timing Diagram</vt:lpstr>
      <vt:lpstr>TPS3702-Q1 Timing Diagram</vt:lpstr>
    </vt:vector>
  </TitlesOfParts>
  <Company>Macnica,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11692</dc:creator>
  <cp:lastModifiedBy>11692</cp:lastModifiedBy>
  <cp:revision>5</cp:revision>
  <dcterms:created xsi:type="dcterms:W3CDTF">2016-05-16T02:02:36Z</dcterms:created>
  <dcterms:modified xsi:type="dcterms:W3CDTF">2016-05-16T02:55:44Z</dcterms:modified>
</cp:coreProperties>
</file>