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-162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C4F3-B386-4EDB-992F-3D85107878C3}" type="datetimeFigureOut">
              <a:rPr kumimoji="1" lang="ja-JP" altLang="en-US" smtClean="0"/>
              <a:t>2015/1/15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D1297-D874-47B3-8CA2-466973C7F7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5059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C4F3-B386-4EDB-992F-3D85107878C3}" type="datetimeFigureOut">
              <a:rPr kumimoji="1" lang="ja-JP" altLang="en-US" smtClean="0"/>
              <a:t>2015/1/15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D1297-D874-47B3-8CA2-466973C7F7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4570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C4F3-B386-4EDB-992F-3D85107878C3}" type="datetimeFigureOut">
              <a:rPr kumimoji="1" lang="ja-JP" altLang="en-US" smtClean="0"/>
              <a:t>2015/1/15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D1297-D874-47B3-8CA2-466973C7F7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0645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C4F3-B386-4EDB-992F-3D85107878C3}" type="datetimeFigureOut">
              <a:rPr kumimoji="1" lang="ja-JP" altLang="en-US" smtClean="0"/>
              <a:t>2015/1/15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D1297-D874-47B3-8CA2-466973C7F7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9205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C4F3-B386-4EDB-992F-3D85107878C3}" type="datetimeFigureOut">
              <a:rPr kumimoji="1" lang="ja-JP" altLang="en-US" smtClean="0"/>
              <a:t>2015/1/15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D1297-D874-47B3-8CA2-466973C7F7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3635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C4F3-B386-4EDB-992F-3D85107878C3}" type="datetimeFigureOut">
              <a:rPr kumimoji="1" lang="ja-JP" altLang="en-US" smtClean="0"/>
              <a:t>2015/1/15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D1297-D874-47B3-8CA2-466973C7F7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025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C4F3-B386-4EDB-992F-3D85107878C3}" type="datetimeFigureOut">
              <a:rPr kumimoji="1" lang="ja-JP" altLang="en-US" smtClean="0"/>
              <a:t>2015/1/15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D1297-D874-47B3-8CA2-466973C7F7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4609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C4F3-B386-4EDB-992F-3D85107878C3}" type="datetimeFigureOut">
              <a:rPr kumimoji="1" lang="ja-JP" altLang="en-US" smtClean="0"/>
              <a:t>2015/1/15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D1297-D874-47B3-8CA2-466973C7F7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8406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C4F3-B386-4EDB-992F-3D85107878C3}" type="datetimeFigureOut">
              <a:rPr kumimoji="1" lang="ja-JP" altLang="en-US" smtClean="0"/>
              <a:t>2015/1/15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D1297-D874-47B3-8CA2-466973C7F7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0980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C4F3-B386-4EDB-992F-3D85107878C3}" type="datetimeFigureOut">
              <a:rPr kumimoji="1" lang="ja-JP" altLang="en-US" smtClean="0"/>
              <a:t>2015/1/15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D1297-D874-47B3-8CA2-466973C7F7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1471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C4F3-B386-4EDB-992F-3D85107878C3}" type="datetimeFigureOut">
              <a:rPr kumimoji="1" lang="ja-JP" altLang="en-US" smtClean="0"/>
              <a:t>2015/1/15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D1297-D874-47B3-8CA2-466973C7F7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194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2C4F3-B386-4EDB-992F-3D85107878C3}" type="datetimeFigureOut">
              <a:rPr kumimoji="1" lang="ja-JP" altLang="en-US" smtClean="0"/>
              <a:t>2015/1/15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FD1297-D874-47B3-8CA2-466973C7F7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7360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n-US" altLang="ja-JP" dirty="0" smtClean="0"/>
              <a:t>TPS3813I50QDBVRQ1</a:t>
            </a:r>
            <a:endParaRPr kumimoji="1" lang="ja-JP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013" y="1000822"/>
            <a:ext cx="5312291" cy="3261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33"/>
          <p:cNvGrpSpPr>
            <a:grpSpLocks/>
          </p:cNvGrpSpPr>
          <p:nvPr/>
        </p:nvGrpSpPr>
        <p:grpSpPr bwMode="auto">
          <a:xfrm>
            <a:off x="1439465" y="1826774"/>
            <a:ext cx="248335" cy="497781"/>
            <a:chOff x="432" y="532"/>
            <a:chExt cx="56" cy="180"/>
          </a:xfrm>
        </p:grpSpPr>
        <p:grpSp>
          <p:nvGrpSpPr>
            <p:cNvPr id="7" name="Group 23"/>
            <p:cNvGrpSpPr>
              <a:grpSpLocks/>
            </p:cNvGrpSpPr>
            <p:nvPr/>
          </p:nvGrpSpPr>
          <p:grpSpPr bwMode="auto">
            <a:xfrm>
              <a:off x="432" y="576"/>
              <a:ext cx="54" cy="40"/>
              <a:chOff x="432" y="576"/>
              <a:chExt cx="54" cy="40"/>
            </a:xfrm>
          </p:grpSpPr>
          <p:sp>
            <p:nvSpPr>
              <p:cNvPr id="15" name="Line 20"/>
              <p:cNvSpPr>
                <a:spLocks noChangeShapeType="1"/>
              </p:cNvSpPr>
              <p:nvPr/>
            </p:nvSpPr>
            <p:spPr bwMode="auto">
              <a:xfrm flipH="1">
                <a:off x="432" y="576"/>
                <a:ext cx="25" cy="1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6" name="Line 21"/>
              <p:cNvSpPr>
                <a:spLocks noChangeShapeType="1"/>
              </p:cNvSpPr>
              <p:nvPr/>
            </p:nvSpPr>
            <p:spPr bwMode="auto">
              <a:xfrm flipH="1" flipV="1">
                <a:off x="436" y="588"/>
                <a:ext cx="50" cy="1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7" name="Line 22"/>
              <p:cNvSpPr>
                <a:spLocks noChangeShapeType="1"/>
              </p:cNvSpPr>
              <p:nvPr/>
            </p:nvSpPr>
            <p:spPr bwMode="auto">
              <a:xfrm flipH="1">
                <a:off x="434" y="602"/>
                <a:ext cx="50" cy="1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</p:grpSp>
        <p:sp>
          <p:nvSpPr>
            <p:cNvPr id="8" name="Line 26"/>
            <p:cNvSpPr>
              <a:spLocks noChangeShapeType="1"/>
            </p:cNvSpPr>
            <p:nvPr/>
          </p:nvSpPr>
          <p:spPr bwMode="auto">
            <a:xfrm flipH="1">
              <a:off x="438" y="628"/>
              <a:ext cx="50" cy="1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9" name="Line 27"/>
            <p:cNvSpPr>
              <a:spLocks noChangeShapeType="1"/>
            </p:cNvSpPr>
            <p:nvPr/>
          </p:nvSpPr>
          <p:spPr bwMode="auto">
            <a:xfrm flipH="1" flipV="1">
              <a:off x="436" y="614"/>
              <a:ext cx="50" cy="1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grpSp>
          <p:nvGrpSpPr>
            <p:cNvPr id="10" name="Group 30"/>
            <p:cNvGrpSpPr>
              <a:grpSpLocks/>
            </p:cNvGrpSpPr>
            <p:nvPr/>
          </p:nvGrpSpPr>
          <p:grpSpPr bwMode="auto">
            <a:xfrm flipH="1">
              <a:off x="434" y="642"/>
              <a:ext cx="54" cy="26"/>
              <a:chOff x="380" y="720"/>
              <a:chExt cx="54" cy="26"/>
            </a:xfrm>
          </p:grpSpPr>
          <p:sp>
            <p:nvSpPr>
              <p:cNvPr id="13" name="Line 28"/>
              <p:cNvSpPr>
                <a:spLocks noChangeShapeType="1"/>
              </p:cNvSpPr>
              <p:nvPr/>
            </p:nvSpPr>
            <p:spPr bwMode="auto">
              <a:xfrm flipH="1" flipV="1">
                <a:off x="380" y="732"/>
                <a:ext cx="25" cy="1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4" name="Line 29"/>
              <p:cNvSpPr>
                <a:spLocks noChangeShapeType="1"/>
              </p:cNvSpPr>
              <p:nvPr/>
            </p:nvSpPr>
            <p:spPr bwMode="auto">
              <a:xfrm flipH="1">
                <a:off x="384" y="720"/>
                <a:ext cx="50" cy="1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</p:grpSp>
        <p:sp>
          <p:nvSpPr>
            <p:cNvPr id="11" name="Line 31"/>
            <p:cNvSpPr>
              <a:spLocks noChangeShapeType="1"/>
            </p:cNvSpPr>
            <p:nvPr/>
          </p:nvSpPr>
          <p:spPr bwMode="auto">
            <a:xfrm>
              <a:off x="458" y="532"/>
              <a:ext cx="0" cy="4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2" name="Line 32"/>
            <p:cNvSpPr>
              <a:spLocks noChangeShapeType="1"/>
            </p:cNvSpPr>
            <p:nvPr/>
          </p:nvSpPr>
          <p:spPr bwMode="auto">
            <a:xfrm>
              <a:off x="460" y="664"/>
              <a:ext cx="0" cy="4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</p:grpSp>
      <p:cxnSp>
        <p:nvCxnSpPr>
          <p:cNvPr id="19" name="直線コネクタ 18"/>
          <p:cNvCxnSpPr/>
          <p:nvPr/>
        </p:nvCxnSpPr>
        <p:spPr>
          <a:xfrm>
            <a:off x="900134" y="1333434"/>
            <a:ext cx="98266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テキスト ボックス 19"/>
          <p:cNvSpPr txBox="1"/>
          <p:nvPr/>
        </p:nvSpPr>
        <p:spPr>
          <a:xfrm>
            <a:off x="683567" y="1052936"/>
            <a:ext cx="4072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 err="1"/>
              <a:t>Vcc</a:t>
            </a:r>
            <a:endParaRPr lang="en-US" altLang="ja-JP" sz="1200" dirty="0" smtClean="0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1802269" y="2725907"/>
            <a:ext cx="4478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 err="1" smtClean="0"/>
              <a:t>Vdd</a:t>
            </a:r>
            <a:endParaRPr lang="en-US" altLang="ja-JP" sz="1200" dirty="0" smtClean="0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1674774" y="1925876"/>
            <a:ext cx="3514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 smtClean="0"/>
              <a:t>Ru</a:t>
            </a:r>
          </a:p>
        </p:txBody>
      </p:sp>
      <p:sp>
        <p:nvSpPr>
          <p:cNvPr id="23" name="正方形/長方形 22"/>
          <p:cNvSpPr/>
          <p:nvPr/>
        </p:nvSpPr>
        <p:spPr>
          <a:xfrm>
            <a:off x="2053243" y="2427238"/>
            <a:ext cx="314945" cy="2986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5" name="直線コネクタ 24"/>
          <p:cNvCxnSpPr/>
          <p:nvPr/>
        </p:nvCxnSpPr>
        <p:spPr>
          <a:xfrm>
            <a:off x="1574858" y="2620543"/>
            <a:ext cx="87066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正方形/長方形 28"/>
          <p:cNvSpPr/>
          <p:nvPr/>
        </p:nvSpPr>
        <p:spPr>
          <a:xfrm>
            <a:off x="467544" y="4285214"/>
            <a:ext cx="806489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100" dirty="0" smtClean="0"/>
              <a:t>Q1</a:t>
            </a:r>
          </a:p>
          <a:p>
            <a:r>
              <a:rPr lang="en-US" altLang="ja-JP" sz="1100" dirty="0" smtClean="0"/>
              <a:t>I </a:t>
            </a:r>
            <a:r>
              <a:rPr lang="en-US" altLang="ja-JP" sz="1100" dirty="0" smtClean="0"/>
              <a:t>accept resistance (Ru) between </a:t>
            </a:r>
            <a:r>
              <a:rPr lang="en-US" altLang="ja-JP" sz="1100" dirty="0" err="1" smtClean="0"/>
              <a:t>Vcc</a:t>
            </a:r>
            <a:r>
              <a:rPr lang="en-US" altLang="ja-JP" sz="1100" dirty="0" smtClean="0"/>
              <a:t> and </a:t>
            </a:r>
            <a:r>
              <a:rPr lang="en-US" altLang="ja-JP" sz="1100" dirty="0" err="1" smtClean="0"/>
              <a:t>Vdd</a:t>
            </a:r>
            <a:r>
              <a:rPr lang="en-US" altLang="ja-JP" sz="1100" dirty="0" smtClean="0"/>
              <a:t> and want to lower an MAX level of the reset threshold from 4.65V to 4.58V.</a:t>
            </a:r>
          </a:p>
          <a:p>
            <a:r>
              <a:rPr lang="en-US" altLang="ja-JP" sz="1100" dirty="0" smtClean="0"/>
              <a:t>Because you want to find the value of the resistance level (Ru) by a calculation, let me confirm it how an electric current drifts to </a:t>
            </a:r>
            <a:r>
              <a:rPr lang="en-US" altLang="ja-JP" sz="1100" dirty="0" err="1" smtClean="0"/>
              <a:t>Vdd</a:t>
            </a:r>
            <a:r>
              <a:rPr lang="en-US" altLang="ja-JP" sz="1100" dirty="0" smtClean="0"/>
              <a:t>.</a:t>
            </a:r>
          </a:p>
          <a:p>
            <a:r>
              <a:rPr lang="en-US" altLang="ja-JP" sz="1100" dirty="0" smtClean="0"/>
              <a:t>Therefore I need a min level of </a:t>
            </a:r>
            <a:r>
              <a:rPr lang="en-US" altLang="ja-JP" sz="1100" dirty="0" err="1" smtClean="0"/>
              <a:t>Idd</a:t>
            </a:r>
            <a:r>
              <a:rPr lang="en-US" altLang="ja-JP" sz="1100" dirty="0" smtClean="0"/>
              <a:t>.</a:t>
            </a:r>
          </a:p>
          <a:p>
            <a:r>
              <a:rPr lang="en-US" altLang="ja-JP" sz="1100" dirty="0" smtClean="0"/>
              <a:t>Min :  ??</a:t>
            </a:r>
          </a:p>
          <a:p>
            <a:r>
              <a:rPr lang="en-US" altLang="ja-JP" sz="1100" dirty="0" err="1" smtClean="0"/>
              <a:t>Typ</a:t>
            </a:r>
            <a:r>
              <a:rPr lang="en-US" altLang="ja-JP" sz="1100" dirty="0" smtClean="0"/>
              <a:t> : 20uA</a:t>
            </a:r>
          </a:p>
          <a:p>
            <a:r>
              <a:rPr lang="en-US" altLang="ja-JP" sz="1100" dirty="0" smtClean="0"/>
              <a:t>Max : 25uA</a:t>
            </a:r>
          </a:p>
          <a:p>
            <a:endParaRPr lang="en-US" altLang="ja-JP" sz="1100" dirty="0"/>
          </a:p>
          <a:p>
            <a:r>
              <a:rPr lang="en-US" altLang="ja-JP" sz="1100" dirty="0" smtClean="0"/>
              <a:t>Q2</a:t>
            </a:r>
          </a:p>
          <a:p>
            <a:r>
              <a:rPr lang="en-US" altLang="ja-JP" sz="1100" dirty="0" smtClean="0"/>
              <a:t>Please tell me </a:t>
            </a:r>
            <a:r>
              <a:rPr lang="en-US" altLang="ja-JP" sz="1100" dirty="0" err="1" smtClean="0"/>
              <a:t>Idd</a:t>
            </a:r>
            <a:r>
              <a:rPr lang="en-US" altLang="ja-JP" sz="1100" dirty="0" smtClean="0"/>
              <a:t> at </a:t>
            </a:r>
            <a:r>
              <a:rPr lang="en-US" altLang="ja-JP" sz="1100" dirty="0" err="1" smtClean="0"/>
              <a:t>Vdd</a:t>
            </a:r>
            <a:r>
              <a:rPr lang="en-US" altLang="ja-JP" sz="1100" dirty="0" smtClean="0"/>
              <a:t>=4.5V.</a:t>
            </a:r>
            <a:endParaRPr lang="en-US" altLang="ja-JP" sz="1100" dirty="0"/>
          </a:p>
          <a:p>
            <a:endParaRPr lang="en-US" altLang="ja-JP" sz="1100" dirty="0" smtClean="0"/>
          </a:p>
          <a:p>
            <a:r>
              <a:rPr lang="en-US" altLang="ja-JP" sz="1100" dirty="0" smtClean="0"/>
              <a:t>Please tell me </a:t>
            </a:r>
            <a:r>
              <a:rPr lang="en-US" altLang="ja-JP" sz="1100" dirty="0" err="1" smtClean="0"/>
              <a:t>Idd</a:t>
            </a:r>
            <a:r>
              <a:rPr lang="en-US" altLang="ja-JP" sz="1100" dirty="0" smtClean="0"/>
              <a:t> at </a:t>
            </a:r>
            <a:r>
              <a:rPr lang="en-US" altLang="ja-JP" sz="1100" dirty="0" err="1" smtClean="0"/>
              <a:t>Vdd</a:t>
            </a:r>
            <a:r>
              <a:rPr lang="en-US" altLang="ja-JP" sz="1100" dirty="0" smtClean="0"/>
              <a:t>=5.5V.</a:t>
            </a:r>
            <a:endParaRPr lang="en-US" altLang="ja-JP" sz="1100" dirty="0"/>
          </a:p>
        </p:txBody>
      </p:sp>
      <p:cxnSp>
        <p:nvCxnSpPr>
          <p:cNvPr id="30" name="直線コネクタ 29"/>
          <p:cNvCxnSpPr/>
          <p:nvPr/>
        </p:nvCxnSpPr>
        <p:spPr>
          <a:xfrm>
            <a:off x="1550329" y="1333434"/>
            <a:ext cx="6350" cy="50604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/>
          <p:cNvCxnSpPr/>
          <p:nvPr/>
        </p:nvCxnSpPr>
        <p:spPr>
          <a:xfrm>
            <a:off x="1564236" y="2314476"/>
            <a:ext cx="0" cy="32030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07170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94</Words>
  <Application>Microsoft Office PowerPoint</Application>
  <PresentationFormat>画面に合わせる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TPS3813I50QDBVRQ1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佐藤 圭</dc:creator>
  <cp:lastModifiedBy>佐藤 圭</cp:lastModifiedBy>
  <cp:revision>4</cp:revision>
  <dcterms:created xsi:type="dcterms:W3CDTF">2015-01-15T10:04:27Z</dcterms:created>
  <dcterms:modified xsi:type="dcterms:W3CDTF">2015-01-15T11:25:44Z</dcterms:modified>
</cp:coreProperties>
</file>