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537C1-E66E-4E53-A9B1-946FD4056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F3849F5-1B70-480D-889B-EA8DE53AE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83031E-F97E-491D-B0AD-644071191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BFC47D-1F68-41F9-AEB3-031CD97AD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EA80DC-199C-45D1-A703-72925BC3E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776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2E661F-677D-4122-97B9-68EED1E7C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B98E9C-0CAF-49D5-A49A-466E40004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02923E-2587-4806-8D70-EEA6A818C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1280EF-5857-4C7F-BDC5-C904F457F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1FFA43-EB72-4595-ADB7-9B1783AC8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8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F555E9B-BE2C-44B2-9B83-2492925CEE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04BCAC2-948B-4F80-81D3-338BA84F4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BDCAA5-3789-4CE8-844C-BDDD51020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2DB49C-249A-454F-A4DC-586609E33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22D646-6812-4C32-95C1-74B41759E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37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372656-4D6A-4B7C-8F59-C35E7DF28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45943B-37A1-464D-B218-8CA63562C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F676E7-77C8-4D53-8765-30A89A614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4B894A-4F9E-47F6-8E09-C4C3AC33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F70095-AF8E-4EDE-B7D5-39C303816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085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F93773-B0D8-4E66-9311-7A8AFB686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C83441-E98E-438E-95C0-11BB83325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A7E71F-FC3A-48C3-B9DB-8944AFDFC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1D2142-6EA6-4704-AA90-F6D00706E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DA76CB-58BB-4FCE-8BE1-8F04178A8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158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C4706D-19A3-4C5A-9836-E2CE71D3D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1A475B-C58A-46D8-B76D-347583F81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62CBDFF-E94D-40A3-81D6-398E53ADF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08F38E-2ABF-4639-A7BB-8A6CD2311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C27435-C63E-46A9-847C-C2BD9F96D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41F1A3F-FFCA-48DB-8CB7-4975C5D54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469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4413AF-ED0D-4DAB-87F3-1733533A8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9B2B64-BD65-44E0-983B-55D3AB7D9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4440555-4D53-4CA6-AD2A-FC56EAAAC6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81426AE-2F6F-4685-A6EC-E52CD772D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1E59ECB-54A3-4A7C-97B0-373FC7B1B4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FDFE79E-1AA7-4E9A-AA0B-7AAD94EA8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D1A1475-3E75-47D8-81EA-E76B8C666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09DBC0E-FD73-4EBD-985B-AE557D0DA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51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D1DC66-A01B-4E8B-AAC8-3749292A9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A47A87F-9B57-41D4-96D1-093E9D26C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B9EEAC1-99DE-47E0-9C26-675AA158A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3BCF131-A949-42A0-978A-D5B3569CA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62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EED46D0-C054-46D4-A4B9-69820F102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D231010-5B9E-4B6E-9969-E3E7E1E58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A2913E-CEF1-42E3-A4F0-DBF081C86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364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9E9A3D-CA43-4CD9-B413-6D4CE0227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2686F9-7F96-4F1B-A60E-DED7543D2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1344C7F-7F76-42B5-97D0-286F92D4A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BCB8B54-D9A5-41A4-A656-EFACECABE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E6DBC2-EA6A-4143-B3B9-A3433EBB4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211F1F-A871-4D67-BA30-834D6AB83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37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65974B-B3D3-4993-A97E-8A437D031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ED97447-68DD-4274-B2BE-FBD7F00F10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FA31F93-C05C-4706-B30A-E282BCDB1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E32895-8B24-4204-9015-328355FCC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6A3867-E41E-48CF-AEC7-AC483C30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EE4407-D2D5-4A0E-BDAB-A89C347A0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05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CF42A5C-0127-4CED-93F1-EC362940F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24A13E-D96D-4F04-9718-607D8CD2B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9C2A1C-0DFB-472D-8E2D-D06B7C50E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E8A38-8B38-422F-A1C8-A218915CD69A}" type="datetimeFigureOut">
              <a:rPr kumimoji="1" lang="ja-JP" altLang="en-US" smtClean="0"/>
              <a:t>2022/9/28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FDA1AC-9831-47D3-8538-094D57FDBE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0DB9C2-8F48-49D3-A5F4-A2EB8E57DE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95D09-DAFD-49E8-8F7C-02741554DB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539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ダイアグラム, 概略図&#10;&#10;自動的に生成された説明">
            <a:extLst>
              <a:ext uri="{FF2B5EF4-FFF2-40B4-BE49-F238E27FC236}">
                <a16:creationId xmlns:a16="http://schemas.microsoft.com/office/drawing/2014/main" id="{B4BC9AE4-5993-4584-8A9D-CA7A272643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553" y="1733384"/>
            <a:ext cx="10443433" cy="3085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226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コンテンツ プレースホルダー 4" descr="ゲーム画面のスクリーンショット&#10;&#10;低い精度で自動的に生成された説明">
            <a:extLst>
              <a:ext uri="{FF2B5EF4-FFF2-40B4-BE49-F238E27FC236}">
                <a16:creationId xmlns:a16="http://schemas.microsoft.com/office/drawing/2014/main" id="{E9E011D2-A063-4156-A998-E495CC2D6A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393" y="1129085"/>
            <a:ext cx="11781609" cy="4632429"/>
          </a:xfrm>
        </p:spPr>
      </p:pic>
    </p:spTree>
    <p:extLst>
      <p:ext uri="{BB962C8B-B14F-4D97-AF65-F5344CB8AC3E}">
        <p14:creationId xmlns:p14="http://schemas.microsoft.com/office/powerpoint/2010/main" val="1259207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コンテンツ プレースホルダー 4" descr="パソコンの画面&#10;&#10;中程度の精度で自動的に生成された説明">
            <a:extLst>
              <a:ext uri="{FF2B5EF4-FFF2-40B4-BE49-F238E27FC236}">
                <a16:creationId xmlns:a16="http://schemas.microsoft.com/office/drawing/2014/main" id="{C592B7DA-B243-4A84-A60D-BBAEF5B1A4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562" y="112935"/>
            <a:ext cx="8858864" cy="6711516"/>
          </a:xfrm>
        </p:spPr>
      </p:pic>
    </p:spTree>
    <p:extLst>
      <p:ext uri="{BB962C8B-B14F-4D97-AF65-F5344CB8AC3E}">
        <p14:creationId xmlns:p14="http://schemas.microsoft.com/office/powerpoint/2010/main" val="3548250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ワイド画面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TED ECE2 Wada Hiroshi</dc:creator>
  <cp:lastModifiedBy>TED ECE2 Wada Hiroshi</cp:lastModifiedBy>
  <cp:revision>1</cp:revision>
  <dcterms:created xsi:type="dcterms:W3CDTF">2022-09-28T07:14:48Z</dcterms:created>
  <dcterms:modified xsi:type="dcterms:W3CDTF">2022-09-28T07:19:33Z</dcterms:modified>
</cp:coreProperties>
</file>