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2016/4/22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2016/4/22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2016/4/22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2016/4/22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2016/4/22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2016/4/22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2016/4/22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2016/4/22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2016/4/22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2016/4/22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2016/4/22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2016/4/22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659644"/>
            <a:ext cx="4536504" cy="2218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正方形/長方形 3"/>
          <p:cNvSpPr/>
          <p:nvPr/>
        </p:nvSpPr>
        <p:spPr>
          <a:xfrm>
            <a:off x="2088232" y="2915652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ja-JP" dirty="0"/>
              <a:t>CH3</a:t>
            </a:r>
            <a:r>
              <a:rPr lang="ja-JP" altLang="en-US" dirty="0"/>
              <a:t>：</a:t>
            </a:r>
            <a:r>
              <a:rPr lang="en-US" altLang="ja-JP" dirty="0"/>
              <a:t>3.3V</a:t>
            </a:r>
            <a:r>
              <a:rPr lang="ja-JP" altLang="en-US" dirty="0" smtClean="0"/>
              <a:t>（</a:t>
            </a:r>
            <a:r>
              <a:rPr lang="en-US" altLang="ja-JP" dirty="0" smtClean="0"/>
              <a:t>IC.5pin</a:t>
            </a:r>
            <a:r>
              <a:rPr lang="ja-JP" altLang="en-US" dirty="0" smtClean="0"/>
              <a:t>） </a:t>
            </a:r>
            <a:r>
              <a:rPr lang="en-US" altLang="ja-JP" dirty="0"/>
              <a:t>CH4</a:t>
            </a:r>
            <a:r>
              <a:rPr lang="ja-JP" altLang="en-US" dirty="0" smtClean="0"/>
              <a:t>：</a:t>
            </a:r>
            <a:r>
              <a:rPr lang="en-US" altLang="ja-JP" dirty="0"/>
              <a:t>/</a:t>
            </a:r>
            <a:r>
              <a:rPr lang="en-US" altLang="ja-JP" dirty="0" smtClean="0"/>
              <a:t>RST</a:t>
            </a:r>
            <a:r>
              <a:rPr lang="ja-JP" altLang="en-US" dirty="0" smtClean="0"/>
              <a:t>（</a:t>
            </a:r>
            <a:r>
              <a:rPr lang="en-US" altLang="ja-JP" dirty="0" smtClean="0"/>
              <a:t>IC.1pin</a:t>
            </a:r>
            <a:r>
              <a:rPr lang="ja-JP" altLang="en-US" dirty="0" smtClean="0"/>
              <a:t>）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10315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6022" y="639296"/>
            <a:ext cx="4536504" cy="2227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正方形/長方形 4"/>
          <p:cNvSpPr/>
          <p:nvPr/>
        </p:nvSpPr>
        <p:spPr>
          <a:xfrm>
            <a:off x="2024806" y="286674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ja-JP" dirty="0"/>
              <a:t>CH3</a:t>
            </a:r>
            <a:r>
              <a:rPr lang="ja-JP" altLang="en-US" dirty="0"/>
              <a:t>：</a:t>
            </a:r>
            <a:r>
              <a:rPr lang="en-US" altLang="ja-JP" dirty="0"/>
              <a:t>WDI</a:t>
            </a:r>
            <a:r>
              <a:rPr lang="ja-JP" altLang="en-US" dirty="0" smtClean="0"/>
              <a:t>（</a:t>
            </a:r>
            <a:r>
              <a:rPr lang="en-US" altLang="ja-JP" dirty="0" smtClean="0"/>
              <a:t>IC.4</a:t>
            </a:r>
            <a:r>
              <a:rPr lang="ja-JP" altLang="en-US" dirty="0"/>
              <a:t>） </a:t>
            </a:r>
            <a:r>
              <a:rPr lang="en-US" altLang="ja-JP" dirty="0"/>
              <a:t>CH4</a:t>
            </a:r>
            <a:r>
              <a:rPr lang="ja-JP" altLang="en-US" dirty="0" smtClean="0"/>
              <a:t>：</a:t>
            </a:r>
            <a:r>
              <a:rPr lang="en-US" altLang="ja-JP" dirty="0"/>
              <a:t>VDD</a:t>
            </a:r>
            <a:r>
              <a:rPr lang="ja-JP" altLang="en-US" dirty="0" smtClean="0"/>
              <a:t>（</a:t>
            </a:r>
            <a:r>
              <a:rPr lang="en-US" altLang="ja-JP" dirty="0" smtClean="0"/>
              <a:t>IC.5</a:t>
            </a:r>
            <a:r>
              <a:rPr lang="ja-JP" altLang="en-US" dirty="0"/>
              <a:t>）</a:t>
            </a:r>
            <a:endParaRPr lang="ja-JP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4806" y="3735640"/>
            <a:ext cx="4537720" cy="2222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正方形/長方形 6"/>
          <p:cNvSpPr/>
          <p:nvPr/>
        </p:nvSpPr>
        <p:spPr>
          <a:xfrm>
            <a:off x="1990526" y="601199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ja-JP" dirty="0"/>
              <a:t>CH3</a:t>
            </a:r>
            <a:r>
              <a:rPr lang="ja-JP" altLang="en-US" dirty="0"/>
              <a:t>：</a:t>
            </a:r>
            <a:r>
              <a:rPr lang="en-US" altLang="ja-JP" dirty="0"/>
              <a:t>WDI</a:t>
            </a:r>
            <a:r>
              <a:rPr lang="ja-JP" altLang="en-US" dirty="0" smtClean="0"/>
              <a:t>（</a:t>
            </a:r>
            <a:r>
              <a:rPr lang="en-US" altLang="ja-JP" dirty="0" smtClean="0"/>
              <a:t>IC.4</a:t>
            </a:r>
            <a:r>
              <a:rPr lang="ja-JP" altLang="en-US" dirty="0"/>
              <a:t>） </a:t>
            </a:r>
            <a:r>
              <a:rPr lang="en-US" altLang="ja-JP" dirty="0"/>
              <a:t>CH4</a:t>
            </a:r>
            <a:r>
              <a:rPr lang="ja-JP" altLang="en-US" dirty="0" smtClean="0"/>
              <a:t>：</a:t>
            </a:r>
            <a:r>
              <a:rPr lang="en-US" altLang="ja-JP" dirty="0"/>
              <a:t>VDD</a:t>
            </a:r>
            <a:r>
              <a:rPr lang="ja-JP" altLang="en-US" dirty="0" smtClean="0"/>
              <a:t>（</a:t>
            </a:r>
            <a:r>
              <a:rPr lang="en-US" altLang="ja-JP" dirty="0" smtClean="0"/>
              <a:t>IC.5</a:t>
            </a:r>
            <a:r>
              <a:rPr lang="ja-JP" altLang="en-US" dirty="0"/>
              <a:t>）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446603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</Words>
  <Application>Microsoft Office PowerPoint</Application>
  <PresentationFormat>画面に合わせる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PAN TSD Watanabe Keiji</dc:creator>
  <cp:lastModifiedBy>渡辺 敬治</cp:lastModifiedBy>
  <cp:revision>1</cp:revision>
  <dcterms:created xsi:type="dcterms:W3CDTF">2016-04-21T23:51:25Z</dcterms:created>
  <dcterms:modified xsi:type="dcterms:W3CDTF">2016-04-22T00:01:03Z</dcterms:modified>
</cp:coreProperties>
</file>