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56" y="132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865A0-14A8-476A-9F77-F7B06720ED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049C8B-5ACE-4441-943A-136FB94A7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A2CAE8-AEF0-4E8D-A036-F91EF746F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D95ECAE-FC7A-41A6-AB4C-00F1BFB01A8E}"/>
              </a:ext>
            </a:extLst>
          </p:cNvPr>
          <p:cNvCxnSpPr>
            <a:cxnSpLocks/>
          </p:cNvCxnSpPr>
          <p:nvPr/>
        </p:nvCxnSpPr>
        <p:spPr>
          <a:xfrm>
            <a:off x="3985270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3F283BFE-56C5-4A11-925F-9C1CC986824C}"/>
              </a:ext>
            </a:extLst>
          </p:cNvPr>
          <p:cNvCxnSpPr>
            <a:cxnSpLocks/>
          </p:cNvCxnSpPr>
          <p:nvPr/>
        </p:nvCxnSpPr>
        <p:spPr>
          <a:xfrm>
            <a:off x="8511663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F891D76-5AA8-4EFD-9302-62BA7B9C691B}"/>
              </a:ext>
            </a:extLst>
          </p:cNvPr>
          <p:cNvCxnSpPr>
            <a:cxnSpLocks/>
          </p:cNvCxnSpPr>
          <p:nvPr/>
        </p:nvCxnSpPr>
        <p:spPr>
          <a:xfrm>
            <a:off x="8039100" y="1117600"/>
            <a:ext cx="881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217C6B11-43A5-4E46-9E03-FD69C154F046}"/>
              </a:ext>
            </a:extLst>
          </p:cNvPr>
          <p:cNvCxnSpPr>
            <a:cxnSpLocks/>
          </p:cNvCxnSpPr>
          <p:nvPr/>
        </p:nvCxnSpPr>
        <p:spPr>
          <a:xfrm>
            <a:off x="8039100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87961E1-D743-4904-9BFA-30764B3417E6}"/>
              </a:ext>
            </a:extLst>
          </p:cNvPr>
          <p:cNvCxnSpPr/>
          <p:nvPr/>
        </p:nvCxnSpPr>
        <p:spPr>
          <a:xfrm>
            <a:off x="393700" y="2290841"/>
            <a:ext cx="135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4F7DF08-0DFC-47C0-BCDB-9B0E41B39C0D}"/>
              </a:ext>
            </a:extLst>
          </p:cNvPr>
          <p:cNvCxnSpPr>
            <a:cxnSpLocks/>
          </p:cNvCxnSpPr>
          <p:nvPr/>
        </p:nvCxnSpPr>
        <p:spPr>
          <a:xfrm flipV="1">
            <a:off x="1746250" y="1114270"/>
            <a:ext cx="2058602" cy="1176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851386F-D529-4E67-96F2-D9D172B06E04}"/>
              </a:ext>
            </a:extLst>
          </p:cNvPr>
          <p:cNvCxnSpPr>
            <a:cxnSpLocks/>
          </p:cNvCxnSpPr>
          <p:nvPr/>
        </p:nvCxnSpPr>
        <p:spPr>
          <a:xfrm>
            <a:off x="3787915" y="1117600"/>
            <a:ext cx="777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4089402-0134-4147-BA45-1A04A323F5E1}"/>
              </a:ext>
            </a:extLst>
          </p:cNvPr>
          <p:cNvCxnSpPr/>
          <p:nvPr/>
        </p:nvCxnSpPr>
        <p:spPr>
          <a:xfrm>
            <a:off x="4565650" y="1123950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1A2EEFE-3F86-4B3A-BD1A-DDA43B0D4962}"/>
              </a:ext>
            </a:extLst>
          </p:cNvPr>
          <p:cNvCxnSpPr/>
          <p:nvPr/>
        </p:nvCxnSpPr>
        <p:spPr>
          <a:xfrm>
            <a:off x="4565650" y="1555750"/>
            <a:ext cx="135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1E39911-0B87-494C-9552-85B15B1FB532}"/>
              </a:ext>
            </a:extLst>
          </p:cNvPr>
          <p:cNvCxnSpPr/>
          <p:nvPr/>
        </p:nvCxnSpPr>
        <p:spPr>
          <a:xfrm>
            <a:off x="5918200" y="1123950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5747E83-1E8F-4332-B8A7-DBD45947FDD1}"/>
              </a:ext>
            </a:extLst>
          </p:cNvPr>
          <p:cNvCxnSpPr>
            <a:cxnSpLocks/>
          </p:cNvCxnSpPr>
          <p:nvPr/>
        </p:nvCxnSpPr>
        <p:spPr>
          <a:xfrm>
            <a:off x="5918200" y="1117600"/>
            <a:ext cx="768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47E90D3-E6E3-4812-A616-F4A4A9379BDD}"/>
              </a:ext>
            </a:extLst>
          </p:cNvPr>
          <p:cNvCxnSpPr>
            <a:cxnSpLocks/>
          </p:cNvCxnSpPr>
          <p:nvPr/>
        </p:nvCxnSpPr>
        <p:spPr>
          <a:xfrm>
            <a:off x="6686550" y="1123950"/>
            <a:ext cx="0" cy="82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CE310EC-CD1A-4B83-AB65-ADF5D0D81D3C}"/>
              </a:ext>
            </a:extLst>
          </p:cNvPr>
          <p:cNvCxnSpPr/>
          <p:nvPr/>
        </p:nvCxnSpPr>
        <p:spPr>
          <a:xfrm>
            <a:off x="6686550" y="1949450"/>
            <a:ext cx="135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99098B0-AAFC-4BF2-B066-CFB9AECC2BA3}"/>
              </a:ext>
            </a:extLst>
          </p:cNvPr>
          <p:cNvCxnSpPr>
            <a:cxnSpLocks/>
          </p:cNvCxnSpPr>
          <p:nvPr/>
        </p:nvCxnSpPr>
        <p:spPr>
          <a:xfrm>
            <a:off x="8039100" y="1123950"/>
            <a:ext cx="0" cy="82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A8CB0A1-747C-4141-A9E8-D3BF1E1BE60C}"/>
              </a:ext>
            </a:extLst>
          </p:cNvPr>
          <p:cNvCxnSpPr/>
          <p:nvPr/>
        </p:nvCxnSpPr>
        <p:spPr>
          <a:xfrm>
            <a:off x="1328568" y="12890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B5497E2-F807-44A9-B105-70A59F286B96}"/>
              </a:ext>
            </a:extLst>
          </p:cNvPr>
          <p:cNvCxnSpPr/>
          <p:nvPr/>
        </p:nvCxnSpPr>
        <p:spPr>
          <a:xfrm>
            <a:off x="1328568" y="14414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7065BB-508D-4452-9E39-578C977D62DB}"/>
              </a:ext>
            </a:extLst>
          </p:cNvPr>
          <p:cNvCxnSpPr/>
          <p:nvPr/>
        </p:nvCxnSpPr>
        <p:spPr>
          <a:xfrm>
            <a:off x="1328568" y="161290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F843C5D-38B9-4967-83C7-8EF330D0EEB7}"/>
              </a:ext>
            </a:extLst>
          </p:cNvPr>
          <p:cNvCxnSpPr/>
          <p:nvPr/>
        </p:nvCxnSpPr>
        <p:spPr>
          <a:xfrm>
            <a:off x="1492767" y="199390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024CA2D-5258-451A-9802-017BDB7FEA3E}"/>
              </a:ext>
            </a:extLst>
          </p:cNvPr>
          <p:cNvCxnSpPr>
            <a:cxnSpLocks/>
          </p:cNvCxnSpPr>
          <p:nvPr/>
        </p:nvCxnSpPr>
        <p:spPr>
          <a:xfrm>
            <a:off x="6927850" y="3473450"/>
            <a:ext cx="1577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55CCD70-33A4-4D43-9684-E1714F4828F5}"/>
              </a:ext>
            </a:extLst>
          </p:cNvPr>
          <p:cNvCxnSpPr>
            <a:cxnSpLocks/>
          </p:cNvCxnSpPr>
          <p:nvPr/>
        </p:nvCxnSpPr>
        <p:spPr>
          <a:xfrm flipV="1">
            <a:off x="1756674" y="3195560"/>
            <a:ext cx="200308" cy="287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C50CCCB-6713-43CA-84BB-51CE35640719}"/>
              </a:ext>
            </a:extLst>
          </p:cNvPr>
          <p:cNvCxnSpPr>
            <a:cxnSpLocks/>
          </p:cNvCxnSpPr>
          <p:nvPr/>
        </p:nvCxnSpPr>
        <p:spPr>
          <a:xfrm>
            <a:off x="1956982" y="3195559"/>
            <a:ext cx="0" cy="27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8DF8170-199E-497D-B1EE-402118868365}"/>
              </a:ext>
            </a:extLst>
          </p:cNvPr>
          <p:cNvCxnSpPr>
            <a:cxnSpLocks/>
          </p:cNvCxnSpPr>
          <p:nvPr/>
        </p:nvCxnSpPr>
        <p:spPr>
          <a:xfrm>
            <a:off x="393700" y="3473450"/>
            <a:ext cx="1362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CEC6885-B9D5-49C6-BD26-991DCC7BEDD1}"/>
              </a:ext>
            </a:extLst>
          </p:cNvPr>
          <p:cNvCxnSpPr>
            <a:cxnSpLocks/>
          </p:cNvCxnSpPr>
          <p:nvPr/>
        </p:nvCxnSpPr>
        <p:spPr>
          <a:xfrm>
            <a:off x="2222500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9254240F-E758-4B21-B564-744D75183BB7}"/>
              </a:ext>
            </a:extLst>
          </p:cNvPr>
          <p:cNvCxnSpPr>
            <a:cxnSpLocks/>
          </p:cNvCxnSpPr>
          <p:nvPr/>
        </p:nvCxnSpPr>
        <p:spPr>
          <a:xfrm>
            <a:off x="2691394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FE3302B3-1BF5-4C4A-9271-3473E2EBFA1C}"/>
              </a:ext>
            </a:extLst>
          </p:cNvPr>
          <p:cNvCxnSpPr>
            <a:cxnSpLocks/>
          </p:cNvCxnSpPr>
          <p:nvPr/>
        </p:nvCxnSpPr>
        <p:spPr>
          <a:xfrm>
            <a:off x="4565650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0AAA932-6420-4BDD-8128-E792215CA4DA}"/>
              </a:ext>
            </a:extLst>
          </p:cNvPr>
          <p:cNvCxnSpPr>
            <a:cxnSpLocks/>
          </p:cNvCxnSpPr>
          <p:nvPr/>
        </p:nvCxnSpPr>
        <p:spPr>
          <a:xfrm>
            <a:off x="5918200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91E1051-3589-4D15-9417-0082A38CB163}"/>
              </a:ext>
            </a:extLst>
          </p:cNvPr>
          <p:cNvCxnSpPr>
            <a:cxnSpLocks/>
          </p:cNvCxnSpPr>
          <p:nvPr/>
        </p:nvCxnSpPr>
        <p:spPr>
          <a:xfrm>
            <a:off x="6686550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341DC383-85FC-4839-854A-AB03B674B5F7}"/>
              </a:ext>
            </a:extLst>
          </p:cNvPr>
          <p:cNvCxnSpPr/>
          <p:nvPr/>
        </p:nvCxnSpPr>
        <p:spPr>
          <a:xfrm>
            <a:off x="1328568" y="3195559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C6CDFC19-B4D0-4704-B6E0-55DE8B0C53E4}"/>
              </a:ext>
            </a:extLst>
          </p:cNvPr>
          <p:cNvCxnSpPr/>
          <p:nvPr/>
        </p:nvCxnSpPr>
        <p:spPr>
          <a:xfrm>
            <a:off x="1328568" y="28003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387F252-4556-4C40-BB4B-9F6926359D7B}"/>
              </a:ext>
            </a:extLst>
          </p:cNvPr>
          <p:cNvSpPr txBox="1"/>
          <p:nvPr/>
        </p:nvSpPr>
        <p:spPr>
          <a:xfrm>
            <a:off x="725276" y="309729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VOL</a:t>
            </a:r>
            <a:endParaRPr kumimoji="1" lang="ja-JP" altLang="en-US" sz="8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019809E-E2DE-43FF-9640-2EF4D6F17486}"/>
              </a:ext>
            </a:extLst>
          </p:cNvPr>
          <p:cNvSpPr txBox="1"/>
          <p:nvPr/>
        </p:nvSpPr>
        <p:spPr>
          <a:xfrm>
            <a:off x="725276" y="2691035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VOH</a:t>
            </a:r>
            <a:endParaRPr kumimoji="1" lang="ja-JP" altLang="en-US" sz="8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F6D9CE7-8D40-408B-B350-8903A04FF6EF}"/>
              </a:ext>
            </a:extLst>
          </p:cNvPr>
          <p:cNvSpPr txBox="1"/>
          <p:nvPr/>
        </p:nvSpPr>
        <p:spPr>
          <a:xfrm>
            <a:off x="725276" y="1890648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VPOR</a:t>
            </a:r>
            <a:endParaRPr kumimoji="1" lang="ja-JP" altLang="en-US" sz="8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AA3E1AC-F581-4C48-A2D4-5C6CC2E9B89B}"/>
              </a:ext>
            </a:extLst>
          </p:cNvPr>
          <p:cNvSpPr txBox="1"/>
          <p:nvPr/>
        </p:nvSpPr>
        <p:spPr>
          <a:xfrm>
            <a:off x="725276" y="1511173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VDD(MIN)</a:t>
            </a:r>
            <a:endParaRPr kumimoji="1" lang="ja-JP" altLang="en-US" sz="8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FC0CB82-0133-46E0-8F75-788C2769A25B}"/>
              </a:ext>
            </a:extLst>
          </p:cNvPr>
          <p:cNvSpPr txBox="1"/>
          <p:nvPr/>
        </p:nvSpPr>
        <p:spPr>
          <a:xfrm>
            <a:off x="725276" y="1328361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VIT-</a:t>
            </a:r>
            <a:endParaRPr kumimoji="1" lang="ja-JP" altLang="en-US" sz="8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76B1AEB-2ED6-4977-8253-73AAC27AAC2D}"/>
              </a:ext>
            </a:extLst>
          </p:cNvPr>
          <p:cNvSpPr txBox="1"/>
          <p:nvPr/>
        </p:nvSpPr>
        <p:spPr>
          <a:xfrm>
            <a:off x="725276" y="1183222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VIT+</a:t>
            </a:r>
            <a:endParaRPr kumimoji="1" lang="ja-JP" altLang="en-US" sz="800" dirty="0"/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456D032E-DF59-4076-8725-35D2B4B77580}"/>
              </a:ext>
            </a:extLst>
          </p:cNvPr>
          <p:cNvCxnSpPr>
            <a:cxnSpLocks/>
          </p:cNvCxnSpPr>
          <p:nvPr/>
        </p:nvCxnSpPr>
        <p:spPr>
          <a:xfrm flipV="1">
            <a:off x="1746250" y="1123950"/>
            <a:ext cx="807987" cy="116689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E28460B-BD2C-4F60-8969-D3223231DD55}"/>
              </a:ext>
            </a:extLst>
          </p:cNvPr>
          <p:cNvCxnSpPr>
            <a:cxnSpLocks/>
          </p:cNvCxnSpPr>
          <p:nvPr/>
        </p:nvCxnSpPr>
        <p:spPr>
          <a:xfrm>
            <a:off x="8505313" y="2597150"/>
            <a:ext cx="415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EC52D55-8950-40EC-8226-E3F5D08D7553}"/>
              </a:ext>
            </a:extLst>
          </p:cNvPr>
          <p:cNvCxnSpPr>
            <a:cxnSpLocks/>
          </p:cNvCxnSpPr>
          <p:nvPr/>
        </p:nvCxnSpPr>
        <p:spPr>
          <a:xfrm>
            <a:off x="8505313" y="2603500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CAAE2A7E-B767-4622-BFF0-76ABB43ABDF8}"/>
              </a:ext>
            </a:extLst>
          </p:cNvPr>
          <p:cNvCxnSpPr/>
          <p:nvPr/>
        </p:nvCxnSpPr>
        <p:spPr>
          <a:xfrm>
            <a:off x="7870666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D0361856-4F10-42A9-BC5D-84A0144B69EA}"/>
              </a:ext>
            </a:extLst>
          </p:cNvPr>
          <p:cNvCxnSpPr>
            <a:cxnSpLocks/>
          </p:cNvCxnSpPr>
          <p:nvPr/>
        </p:nvCxnSpPr>
        <p:spPr>
          <a:xfrm flipH="1">
            <a:off x="8511663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9A56B40-CECE-4CBD-9805-A4E48D0546DF}"/>
              </a:ext>
            </a:extLst>
          </p:cNvPr>
          <p:cNvSpPr txBox="1"/>
          <p:nvPr/>
        </p:nvSpPr>
        <p:spPr>
          <a:xfrm>
            <a:off x="7985125" y="2385285"/>
            <a:ext cx="5277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tSTRT+tD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7DAE91D7-91A8-4033-B05D-E05640AB6E03}"/>
              </a:ext>
            </a:extLst>
          </p:cNvPr>
          <p:cNvCxnSpPr>
            <a:cxnSpLocks/>
          </p:cNvCxnSpPr>
          <p:nvPr/>
        </p:nvCxnSpPr>
        <p:spPr>
          <a:xfrm>
            <a:off x="6105013" y="2597150"/>
            <a:ext cx="82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851C95D9-B151-4421-AE9F-0F219F5ABE27}"/>
              </a:ext>
            </a:extLst>
          </p:cNvPr>
          <p:cNvCxnSpPr>
            <a:cxnSpLocks/>
          </p:cNvCxnSpPr>
          <p:nvPr/>
        </p:nvCxnSpPr>
        <p:spPr>
          <a:xfrm>
            <a:off x="6105013" y="2603500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71917CB4-C2D7-4B3A-B1F5-598CBE6A7825}"/>
              </a:ext>
            </a:extLst>
          </p:cNvPr>
          <p:cNvCxnSpPr>
            <a:cxnSpLocks/>
          </p:cNvCxnSpPr>
          <p:nvPr/>
        </p:nvCxnSpPr>
        <p:spPr>
          <a:xfrm>
            <a:off x="6927850" y="2603500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84710ACD-E84D-4055-9F37-A538B8DF9327}"/>
              </a:ext>
            </a:extLst>
          </p:cNvPr>
          <p:cNvCxnSpPr>
            <a:cxnSpLocks/>
          </p:cNvCxnSpPr>
          <p:nvPr/>
        </p:nvCxnSpPr>
        <p:spPr>
          <a:xfrm>
            <a:off x="4812953" y="3473450"/>
            <a:ext cx="1292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2B55C19B-3357-4675-BE9D-4664575D2838}"/>
              </a:ext>
            </a:extLst>
          </p:cNvPr>
          <p:cNvCxnSpPr>
            <a:cxnSpLocks/>
          </p:cNvCxnSpPr>
          <p:nvPr/>
        </p:nvCxnSpPr>
        <p:spPr>
          <a:xfrm>
            <a:off x="6105013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650863A1-D129-4ACC-94F6-12027D6FA81A}"/>
              </a:ext>
            </a:extLst>
          </p:cNvPr>
          <p:cNvCxnSpPr>
            <a:cxnSpLocks/>
          </p:cNvCxnSpPr>
          <p:nvPr/>
        </p:nvCxnSpPr>
        <p:spPr>
          <a:xfrm>
            <a:off x="6927850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0DB2A831-2B77-4013-B4C1-3B184BA4C37D}"/>
              </a:ext>
            </a:extLst>
          </p:cNvPr>
          <p:cNvCxnSpPr/>
          <p:nvPr/>
        </p:nvCxnSpPr>
        <p:spPr>
          <a:xfrm>
            <a:off x="5753952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CD5CF5B8-630F-4C82-9EED-1C0EB032DA98}"/>
              </a:ext>
            </a:extLst>
          </p:cNvPr>
          <p:cNvCxnSpPr>
            <a:cxnSpLocks/>
          </p:cNvCxnSpPr>
          <p:nvPr/>
        </p:nvCxnSpPr>
        <p:spPr>
          <a:xfrm flipH="1">
            <a:off x="6105013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9C74E1A-7DAE-4751-BB3A-0DB7608F0C16}"/>
              </a:ext>
            </a:extLst>
          </p:cNvPr>
          <p:cNvSpPr txBox="1"/>
          <p:nvPr/>
        </p:nvSpPr>
        <p:spPr>
          <a:xfrm>
            <a:off x="5868411" y="2385285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D9FF98A0-4056-45BA-9308-470CEB9AD8FA}"/>
              </a:ext>
            </a:extLst>
          </p:cNvPr>
          <p:cNvCxnSpPr/>
          <p:nvPr/>
        </p:nvCxnSpPr>
        <p:spPr>
          <a:xfrm>
            <a:off x="6522815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FB402755-EBED-4D18-90E4-5E9C9D60B146}"/>
              </a:ext>
            </a:extLst>
          </p:cNvPr>
          <p:cNvCxnSpPr>
            <a:cxnSpLocks/>
          </p:cNvCxnSpPr>
          <p:nvPr/>
        </p:nvCxnSpPr>
        <p:spPr>
          <a:xfrm flipH="1">
            <a:off x="6927850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04CECEE-1072-41D9-B97D-645B2B215B29}"/>
              </a:ext>
            </a:extLst>
          </p:cNvPr>
          <p:cNvSpPr txBox="1"/>
          <p:nvPr/>
        </p:nvSpPr>
        <p:spPr>
          <a:xfrm>
            <a:off x="6618224" y="2385285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tP_HL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00FDA746-9A28-4A70-A485-EA935B1AF7C6}"/>
              </a:ext>
            </a:extLst>
          </p:cNvPr>
          <p:cNvCxnSpPr/>
          <p:nvPr/>
        </p:nvCxnSpPr>
        <p:spPr>
          <a:xfrm>
            <a:off x="4401535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4B34DA66-3158-45B7-A261-2428B1D8F45A}"/>
              </a:ext>
            </a:extLst>
          </p:cNvPr>
          <p:cNvCxnSpPr>
            <a:cxnSpLocks/>
          </p:cNvCxnSpPr>
          <p:nvPr/>
        </p:nvCxnSpPr>
        <p:spPr>
          <a:xfrm flipH="1">
            <a:off x="4806570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3ECD601-EF84-44E0-8CB9-A49330CDF6FB}"/>
              </a:ext>
            </a:extLst>
          </p:cNvPr>
          <p:cNvSpPr txBox="1"/>
          <p:nvPr/>
        </p:nvSpPr>
        <p:spPr>
          <a:xfrm>
            <a:off x="4496944" y="2385285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tP_HL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1BFEB089-F51F-4DA0-AB9D-FB9B285B9E8D}"/>
              </a:ext>
            </a:extLst>
          </p:cNvPr>
          <p:cNvCxnSpPr>
            <a:cxnSpLocks/>
          </p:cNvCxnSpPr>
          <p:nvPr/>
        </p:nvCxnSpPr>
        <p:spPr>
          <a:xfrm>
            <a:off x="3990116" y="2597150"/>
            <a:ext cx="82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DCAC3ECB-76C8-4CFB-B9AD-0A664E851666}"/>
              </a:ext>
            </a:extLst>
          </p:cNvPr>
          <p:cNvCxnSpPr>
            <a:cxnSpLocks/>
          </p:cNvCxnSpPr>
          <p:nvPr/>
        </p:nvCxnSpPr>
        <p:spPr>
          <a:xfrm>
            <a:off x="3990116" y="2603500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859AB4E2-0E80-43F1-BB97-C2B0839E6F2E}"/>
              </a:ext>
            </a:extLst>
          </p:cNvPr>
          <p:cNvCxnSpPr>
            <a:cxnSpLocks/>
          </p:cNvCxnSpPr>
          <p:nvPr/>
        </p:nvCxnSpPr>
        <p:spPr>
          <a:xfrm>
            <a:off x="4812953" y="2603500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36DC6565-9250-4B19-AD21-D83EB18FDB05}"/>
              </a:ext>
            </a:extLst>
          </p:cNvPr>
          <p:cNvCxnSpPr>
            <a:cxnSpLocks/>
          </p:cNvCxnSpPr>
          <p:nvPr/>
        </p:nvCxnSpPr>
        <p:spPr>
          <a:xfrm>
            <a:off x="4812953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5B5982D4-3CBA-4705-BA50-5FA34533E6B4}"/>
              </a:ext>
            </a:extLst>
          </p:cNvPr>
          <p:cNvCxnSpPr>
            <a:cxnSpLocks/>
          </p:cNvCxnSpPr>
          <p:nvPr/>
        </p:nvCxnSpPr>
        <p:spPr>
          <a:xfrm>
            <a:off x="3798457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5D767170-B6B0-43E8-B022-D8D24A468710}"/>
              </a:ext>
            </a:extLst>
          </p:cNvPr>
          <p:cNvCxnSpPr/>
          <p:nvPr/>
        </p:nvCxnSpPr>
        <p:spPr>
          <a:xfrm>
            <a:off x="3621509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A4EA05F1-9BDB-4D72-A408-5203D6D05C67}"/>
              </a:ext>
            </a:extLst>
          </p:cNvPr>
          <p:cNvCxnSpPr>
            <a:cxnSpLocks/>
          </p:cNvCxnSpPr>
          <p:nvPr/>
        </p:nvCxnSpPr>
        <p:spPr>
          <a:xfrm flipH="1">
            <a:off x="3985270" y="2476500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9AEE94EC-CB54-4459-AF93-FDFB0B3B44DE}"/>
              </a:ext>
            </a:extLst>
          </p:cNvPr>
          <p:cNvSpPr txBox="1"/>
          <p:nvPr/>
        </p:nvSpPr>
        <p:spPr>
          <a:xfrm>
            <a:off x="3748668" y="2385285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92075154-D638-4A3A-B695-F9288344ADF4}"/>
              </a:ext>
            </a:extLst>
          </p:cNvPr>
          <p:cNvCxnSpPr/>
          <p:nvPr/>
        </p:nvCxnSpPr>
        <p:spPr>
          <a:xfrm>
            <a:off x="2055246" y="2642991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E9860C47-64B0-4ED7-AE47-197463989696}"/>
              </a:ext>
            </a:extLst>
          </p:cNvPr>
          <p:cNvCxnSpPr>
            <a:cxnSpLocks/>
          </p:cNvCxnSpPr>
          <p:nvPr/>
        </p:nvCxnSpPr>
        <p:spPr>
          <a:xfrm flipH="1">
            <a:off x="2692319" y="2642991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FD1851DE-92E2-48BE-A2FD-62A75149E160}"/>
              </a:ext>
            </a:extLst>
          </p:cNvPr>
          <p:cNvSpPr txBox="1"/>
          <p:nvPr/>
        </p:nvSpPr>
        <p:spPr>
          <a:xfrm>
            <a:off x="2234218" y="2551776"/>
            <a:ext cx="4058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tSTRT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A0DEC9F7-8820-4B8B-AD80-7CD97FD1609F}"/>
              </a:ext>
            </a:extLst>
          </p:cNvPr>
          <p:cNvCxnSpPr>
            <a:cxnSpLocks/>
          </p:cNvCxnSpPr>
          <p:nvPr/>
        </p:nvCxnSpPr>
        <p:spPr>
          <a:xfrm>
            <a:off x="3005428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D44EEB1D-9DDB-4197-85CC-97557A5A2169}"/>
              </a:ext>
            </a:extLst>
          </p:cNvPr>
          <p:cNvCxnSpPr>
            <a:cxnSpLocks/>
          </p:cNvCxnSpPr>
          <p:nvPr/>
        </p:nvCxnSpPr>
        <p:spPr>
          <a:xfrm>
            <a:off x="1956982" y="3473450"/>
            <a:ext cx="2026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8F6A8A5E-7011-40AC-9728-3039BB7614A4}"/>
              </a:ext>
            </a:extLst>
          </p:cNvPr>
          <p:cNvCxnSpPr>
            <a:cxnSpLocks/>
          </p:cNvCxnSpPr>
          <p:nvPr/>
        </p:nvCxnSpPr>
        <p:spPr>
          <a:xfrm>
            <a:off x="2554237" y="1117600"/>
            <a:ext cx="125061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16F85D64-6E8D-4A3C-960D-BCF1256C31E5}"/>
              </a:ext>
            </a:extLst>
          </p:cNvPr>
          <p:cNvCxnSpPr>
            <a:cxnSpLocks/>
          </p:cNvCxnSpPr>
          <p:nvPr/>
        </p:nvCxnSpPr>
        <p:spPr>
          <a:xfrm>
            <a:off x="3005428" y="2603500"/>
            <a:ext cx="0" cy="8699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39FBC65-2767-466B-B007-131995763F29}"/>
              </a:ext>
            </a:extLst>
          </p:cNvPr>
          <p:cNvCxnSpPr>
            <a:cxnSpLocks/>
          </p:cNvCxnSpPr>
          <p:nvPr/>
        </p:nvCxnSpPr>
        <p:spPr>
          <a:xfrm>
            <a:off x="3005428" y="2597150"/>
            <a:ext cx="9846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643BD39-03F1-4596-AC52-9DDDE7130556}"/>
              </a:ext>
            </a:extLst>
          </p:cNvPr>
          <p:cNvSpPr txBox="1"/>
          <p:nvPr/>
        </p:nvSpPr>
        <p:spPr>
          <a:xfrm>
            <a:off x="76130" y="1511173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VDD</a:t>
            </a:r>
            <a:endParaRPr kumimoji="1" lang="ja-JP" altLang="en-US" sz="120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B6AA22D-2D34-4B61-8CA2-2B7F22499068}"/>
              </a:ext>
            </a:extLst>
          </p:cNvPr>
          <p:cNvSpPr txBox="1"/>
          <p:nvPr/>
        </p:nvSpPr>
        <p:spPr>
          <a:xfrm>
            <a:off x="76130" y="283228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/RESET</a:t>
            </a:r>
            <a:endParaRPr kumimoji="1" lang="ja-JP" altLang="en-US" sz="1200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8E842FB1-6981-4363-9357-AC30FC765536}"/>
              </a:ext>
            </a:extLst>
          </p:cNvPr>
          <p:cNvSpPr txBox="1"/>
          <p:nvPr/>
        </p:nvSpPr>
        <p:spPr>
          <a:xfrm>
            <a:off x="207622" y="313067"/>
            <a:ext cx="222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Case </a:t>
            </a:r>
            <a:r>
              <a:rPr kumimoji="1" lang="ja-JP" altLang="en-US" sz="1200" dirty="0"/>
              <a:t>①</a:t>
            </a:r>
            <a:r>
              <a:rPr kumimoji="1" lang="en-US" altLang="ja-JP" sz="1200" dirty="0"/>
              <a:t>: </a:t>
            </a:r>
            <a:r>
              <a:rPr kumimoji="1" lang="en-US" altLang="ja-JP" sz="1200" dirty="0" err="1"/>
              <a:t>tSTRT</a:t>
            </a:r>
            <a:r>
              <a:rPr kumimoji="1" lang="en-US" altLang="ja-JP" sz="1200" dirty="0"/>
              <a:t> &gt; </a:t>
            </a:r>
            <a:r>
              <a:rPr kumimoji="1" lang="en-US" altLang="ja-JP" sz="1200" dirty="0" err="1"/>
              <a:t>tVDD_VIT</a:t>
            </a:r>
            <a:r>
              <a:rPr kumimoji="1" lang="en-US" altLang="ja-JP" sz="1200" dirty="0"/>
              <a:t>+</a:t>
            </a:r>
          </a:p>
          <a:p>
            <a:r>
              <a:rPr kumimoji="1" lang="en-US" altLang="ja-JP" sz="1200" dirty="0"/>
              <a:t>Case </a:t>
            </a:r>
            <a:r>
              <a:rPr kumimoji="1" lang="ja-JP" altLang="en-US" sz="1200" dirty="0"/>
              <a:t>②</a:t>
            </a:r>
            <a:r>
              <a:rPr kumimoji="1" lang="en-US" altLang="ja-JP" sz="1200" dirty="0"/>
              <a:t>: </a:t>
            </a:r>
            <a:r>
              <a:rPr kumimoji="1" lang="en-US" altLang="ja-JP" sz="1200" dirty="0" err="1"/>
              <a:t>tSTRT</a:t>
            </a:r>
            <a:r>
              <a:rPr kumimoji="1" lang="en-US" altLang="ja-JP" sz="1200" dirty="0"/>
              <a:t> &lt; </a:t>
            </a:r>
            <a:r>
              <a:rPr kumimoji="1" lang="en-US" altLang="ja-JP" sz="1200" dirty="0" err="1"/>
              <a:t>tVDD_VIT</a:t>
            </a:r>
            <a:r>
              <a:rPr kumimoji="1" lang="en-US" altLang="ja-JP" sz="1200" dirty="0"/>
              <a:t>+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08B047E6-BA31-4FC9-B3F8-0555C647B36B}"/>
              </a:ext>
            </a:extLst>
          </p:cNvPr>
          <p:cNvSpPr/>
          <p:nvPr/>
        </p:nvSpPr>
        <p:spPr>
          <a:xfrm>
            <a:off x="1784389" y="162433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dirty="0"/>
              <a:t>①</a:t>
            </a:r>
            <a:endParaRPr lang="ja-JP" altLang="en-US" sz="1200" dirty="0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ECF5B817-9450-457A-8B4C-BB2B2BBCFECA}"/>
              </a:ext>
            </a:extLst>
          </p:cNvPr>
          <p:cNvSpPr/>
          <p:nvPr/>
        </p:nvSpPr>
        <p:spPr>
          <a:xfrm>
            <a:off x="2280818" y="162433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dirty="0"/>
              <a:t>②</a:t>
            </a:r>
            <a:endParaRPr lang="ja-JP" altLang="en-US" sz="1200" dirty="0"/>
          </a:p>
        </p:txBody>
      </p: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9264B22E-A56F-49C7-A0C1-5D5437EEA21E}"/>
              </a:ext>
            </a:extLst>
          </p:cNvPr>
          <p:cNvCxnSpPr/>
          <p:nvPr/>
        </p:nvCxnSpPr>
        <p:spPr>
          <a:xfrm>
            <a:off x="2527367" y="2176635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>
            <a:extLst>
              <a:ext uri="{FF2B5EF4-FFF2-40B4-BE49-F238E27FC236}">
                <a16:creationId xmlns:a16="http://schemas.microsoft.com/office/drawing/2014/main" id="{624D3857-8C96-4B90-8C63-C76939F68BDA}"/>
              </a:ext>
            </a:extLst>
          </p:cNvPr>
          <p:cNvCxnSpPr>
            <a:cxnSpLocks/>
          </p:cNvCxnSpPr>
          <p:nvPr/>
        </p:nvCxnSpPr>
        <p:spPr>
          <a:xfrm flipH="1">
            <a:off x="3005428" y="2176635"/>
            <a:ext cx="16843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93B25EF5-79C6-41DE-BF1E-C0A10B18E4F6}"/>
              </a:ext>
            </a:extLst>
          </p:cNvPr>
          <p:cNvSpPr txBox="1"/>
          <p:nvPr/>
        </p:nvSpPr>
        <p:spPr>
          <a:xfrm>
            <a:off x="2654526" y="2085420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r>
              <a:rPr kumimoji="1" lang="en-US" altLang="ja-JP" sz="600" dirty="0">
                <a:highlight>
                  <a:srgbClr val="FFFF00"/>
                </a:highlight>
              </a:rPr>
              <a:t>(CT)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9814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9D9CF9-D9BE-46F6-AC4A-2C5FA48C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249A9F-C0F6-4852-A435-E81EA0B3E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5FF475-8CDD-4431-BF48-2A373BBE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3" y="3935502"/>
            <a:ext cx="8630854" cy="409632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22E1056-956A-4319-A298-9B42601447A6}"/>
              </a:ext>
            </a:extLst>
          </p:cNvPr>
          <p:cNvCxnSpPr>
            <a:cxnSpLocks/>
          </p:cNvCxnSpPr>
          <p:nvPr/>
        </p:nvCxnSpPr>
        <p:spPr>
          <a:xfrm>
            <a:off x="6944401" y="860643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2EB1505-1AD1-468D-AC05-D4C9F135ED3A}"/>
              </a:ext>
            </a:extLst>
          </p:cNvPr>
          <p:cNvCxnSpPr/>
          <p:nvPr/>
        </p:nvCxnSpPr>
        <p:spPr>
          <a:xfrm>
            <a:off x="393700" y="2290841"/>
            <a:ext cx="135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6BB89CC-0473-41A8-A8B1-87BE5AE3B918}"/>
              </a:ext>
            </a:extLst>
          </p:cNvPr>
          <p:cNvCxnSpPr>
            <a:cxnSpLocks/>
          </p:cNvCxnSpPr>
          <p:nvPr/>
        </p:nvCxnSpPr>
        <p:spPr>
          <a:xfrm flipV="1">
            <a:off x="1746250" y="1117600"/>
            <a:ext cx="5724665" cy="1173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27EE439-EEC0-479C-945A-B3F88F8D7A10}"/>
              </a:ext>
            </a:extLst>
          </p:cNvPr>
          <p:cNvCxnSpPr>
            <a:cxnSpLocks/>
          </p:cNvCxnSpPr>
          <p:nvPr/>
        </p:nvCxnSpPr>
        <p:spPr>
          <a:xfrm>
            <a:off x="7470915" y="1117600"/>
            <a:ext cx="1449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3E9D02C-2249-49A6-9776-A2BDB43D9969}"/>
              </a:ext>
            </a:extLst>
          </p:cNvPr>
          <p:cNvCxnSpPr/>
          <p:nvPr/>
        </p:nvCxnSpPr>
        <p:spPr>
          <a:xfrm>
            <a:off x="1328568" y="12890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F590887-D696-4628-A862-07B7044833F0}"/>
              </a:ext>
            </a:extLst>
          </p:cNvPr>
          <p:cNvCxnSpPr/>
          <p:nvPr/>
        </p:nvCxnSpPr>
        <p:spPr>
          <a:xfrm>
            <a:off x="1328568" y="14414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20DF587-A640-4F7F-9026-517A0C174AF6}"/>
              </a:ext>
            </a:extLst>
          </p:cNvPr>
          <p:cNvCxnSpPr/>
          <p:nvPr/>
        </p:nvCxnSpPr>
        <p:spPr>
          <a:xfrm>
            <a:off x="1328568" y="161290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B28CA3F-523B-405C-B0E7-14B45FF894D2}"/>
              </a:ext>
            </a:extLst>
          </p:cNvPr>
          <p:cNvCxnSpPr>
            <a:cxnSpLocks/>
          </p:cNvCxnSpPr>
          <p:nvPr/>
        </p:nvCxnSpPr>
        <p:spPr>
          <a:xfrm>
            <a:off x="1492767" y="1993900"/>
            <a:ext cx="7427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6619AC1-CD05-4989-9687-A2D630FCFC9B}"/>
              </a:ext>
            </a:extLst>
          </p:cNvPr>
          <p:cNvCxnSpPr>
            <a:cxnSpLocks/>
          </p:cNvCxnSpPr>
          <p:nvPr/>
        </p:nvCxnSpPr>
        <p:spPr>
          <a:xfrm flipV="1">
            <a:off x="1756674" y="3187416"/>
            <a:ext cx="1414663" cy="295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7137261-F73B-48CD-A190-5A28880C3E59}"/>
              </a:ext>
            </a:extLst>
          </p:cNvPr>
          <p:cNvCxnSpPr>
            <a:cxnSpLocks/>
          </p:cNvCxnSpPr>
          <p:nvPr/>
        </p:nvCxnSpPr>
        <p:spPr>
          <a:xfrm>
            <a:off x="393700" y="3473450"/>
            <a:ext cx="1362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6DAF10E-60F3-4BB9-B4CD-E32273D51DFC}"/>
              </a:ext>
            </a:extLst>
          </p:cNvPr>
          <p:cNvCxnSpPr>
            <a:cxnSpLocks/>
          </p:cNvCxnSpPr>
          <p:nvPr/>
        </p:nvCxnSpPr>
        <p:spPr>
          <a:xfrm>
            <a:off x="3407713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FB3322B-D634-4A9F-AF56-26E9A356BD25}"/>
              </a:ext>
            </a:extLst>
          </p:cNvPr>
          <p:cNvCxnSpPr>
            <a:cxnSpLocks/>
          </p:cNvCxnSpPr>
          <p:nvPr/>
        </p:nvCxnSpPr>
        <p:spPr>
          <a:xfrm>
            <a:off x="4951976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3FD461D-814A-448F-A0F5-20A7E1A45D7E}"/>
              </a:ext>
            </a:extLst>
          </p:cNvPr>
          <p:cNvCxnSpPr/>
          <p:nvPr/>
        </p:nvCxnSpPr>
        <p:spPr>
          <a:xfrm>
            <a:off x="1328568" y="3195559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2988E6F-0E6A-4162-B697-31824D178547}"/>
              </a:ext>
            </a:extLst>
          </p:cNvPr>
          <p:cNvCxnSpPr/>
          <p:nvPr/>
        </p:nvCxnSpPr>
        <p:spPr>
          <a:xfrm>
            <a:off x="1328568" y="28003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9B5E5F5-E5F4-45E5-9C0A-2D632427DBE1}"/>
              </a:ext>
            </a:extLst>
          </p:cNvPr>
          <p:cNvSpPr txBox="1"/>
          <p:nvPr/>
        </p:nvSpPr>
        <p:spPr>
          <a:xfrm>
            <a:off x="725276" y="309729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VOL</a:t>
            </a:r>
            <a:endParaRPr kumimoji="1" lang="ja-JP" altLang="en-US" sz="8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8ED3E7-28D6-42B2-B533-0995A3BA9BED}"/>
              </a:ext>
            </a:extLst>
          </p:cNvPr>
          <p:cNvSpPr txBox="1"/>
          <p:nvPr/>
        </p:nvSpPr>
        <p:spPr>
          <a:xfrm>
            <a:off x="725276" y="2691035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VOH</a:t>
            </a:r>
            <a:endParaRPr kumimoji="1" lang="ja-JP" altLang="en-US" sz="8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8A83F0-5B37-4C1C-97E1-8D3FF0E515ED}"/>
              </a:ext>
            </a:extLst>
          </p:cNvPr>
          <p:cNvSpPr txBox="1"/>
          <p:nvPr/>
        </p:nvSpPr>
        <p:spPr>
          <a:xfrm>
            <a:off x="725276" y="1890648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VPOR</a:t>
            </a:r>
            <a:endParaRPr kumimoji="1" lang="ja-JP" altLang="en-US" sz="8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4DBDC2D-8C4A-472F-9A56-0B2DDEE049E5}"/>
              </a:ext>
            </a:extLst>
          </p:cNvPr>
          <p:cNvSpPr txBox="1"/>
          <p:nvPr/>
        </p:nvSpPr>
        <p:spPr>
          <a:xfrm>
            <a:off x="725276" y="1511173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VDD(MIN)</a:t>
            </a:r>
            <a:endParaRPr kumimoji="1" lang="ja-JP" altLang="en-US" sz="8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219AE84-3624-4880-9F77-872493D88EDF}"/>
              </a:ext>
            </a:extLst>
          </p:cNvPr>
          <p:cNvSpPr txBox="1"/>
          <p:nvPr/>
        </p:nvSpPr>
        <p:spPr>
          <a:xfrm>
            <a:off x="725276" y="1328361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VIT-</a:t>
            </a:r>
            <a:endParaRPr kumimoji="1" lang="ja-JP" altLang="en-US" sz="8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FB5DC22-F1EC-4C97-B286-06796EE264EB}"/>
              </a:ext>
            </a:extLst>
          </p:cNvPr>
          <p:cNvSpPr txBox="1"/>
          <p:nvPr/>
        </p:nvSpPr>
        <p:spPr>
          <a:xfrm>
            <a:off x="725276" y="1183222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VIT+</a:t>
            </a:r>
            <a:endParaRPr kumimoji="1" lang="ja-JP" altLang="en-US" sz="800" dirty="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6B4DEBA0-2213-4FFB-BADB-A067AFD0090F}"/>
              </a:ext>
            </a:extLst>
          </p:cNvPr>
          <p:cNvCxnSpPr>
            <a:cxnSpLocks/>
          </p:cNvCxnSpPr>
          <p:nvPr/>
        </p:nvCxnSpPr>
        <p:spPr>
          <a:xfrm flipV="1">
            <a:off x="1746250" y="1117599"/>
            <a:ext cx="2921000" cy="11732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1EC5187F-40D0-488E-B440-28FF3C0447D1}"/>
              </a:ext>
            </a:extLst>
          </p:cNvPr>
          <p:cNvCxnSpPr>
            <a:cxnSpLocks/>
          </p:cNvCxnSpPr>
          <p:nvPr/>
        </p:nvCxnSpPr>
        <p:spPr>
          <a:xfrm>
            <a:off x="6944401" y="2590542"/>
            <a:ext cx="1966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50C10231-33DD-43FE-9D68-D89104BE0D01}"/>
              </a:ext>
            </a:extLst>
          </p:cNvPr>
          <p:cNvCxnSpPr>
            <a:cxnSpLocks/>
          </p:cNvCxnSpPr>
          <p:nvPr/>
        </p:nvCxnSpPr>
        <p:spPr>
          <a:xfrm>
            <a:off x="6944401" y="2596892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38F9FABB-5B4D-4226-9EE4-C1F98CE833AF}"/>
              </a:ext>
            </a:extLst>
          </p:cNvPr>
          <p:cNvCxnSpPr>
            <a:cxnSpLocks/>
          </p:cNvCxnSpPr>
          <p:nvPr/>
        </p:nvCxnSpPr>
        <p:spPr>
          <a:xfrm>
            <a:off x="6620015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DEC5FC34-3BC9-4946-B5C3-583217DEC4E7}"/>
              </a:ext>
            </a:extLst>
          </p:cNvPr>
          <p:cNvSpPr txBox="1"/>
          <p:nvPr/>
        </p:nvSpPr>
        <p:spPr>
          <a:xfrm>
            <a:off x="6667503" y="2320952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0335C95-A0A1-4C37-ADBE-4D6E19730D4F}"/>
              </a:ext>
            </a:extLst>
          </p:cNvPr>
          <p:cNvSpPr txBox="1"/>
          <p:nvPr/>
        </p:nvSpPr>
        <p:spPr>
          <a:xfrm>
            <a:off x="3527460" y="2500651"/>
            <a:ext cx="1402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tSTRT</a:t>
            </a:r>
            <a:r>
              <a:rPr kumimoji="1" lang="en-US" altLang="ja-JP" sz="600" dirty="0">
                <a:highlight>
                  <a:srgbClr val="FFFF00"/>
                </a:highlight>
              </a:rPr>
              <a:t>=</a:t>
            </a:r>
            <a:r>
              <a:rPr kumimoji="1" lang="en-US" altLang="ja-JP" sz="600" dirty="0" err="1">
                <a:highlight>
                  <a:srgbClr val="FFFF00"/>
                </a:highlight>
              </a:rPr>
              <a:t>tSTRT</a:t>
            </a:r>
            <a:r>
              <a:rPr kumimoji="1" lang="en-US" altLang="ja-JP" sz="600" dirty="0">
                <a:highlight>
                  <a:srgbClr val="FFFF00"/>
                </a:highlight>
              </a:rPr>
              <a:t>(no cap) + </a:t>
            </a:r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r>
              <a:rPr kumimoji="1" lang="en-US" altLang="ja-JP" sz="600" dirty="0">
                <a:highlight>
                  <a:srgbClr val="FFFF00"/>
                </a:highlight>
              </a:rPr>
              <a:t>(no cap)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E5CA4323-1AB4-458B-BE18-0D47DDEFB135}"/>
              </a:ext>
            </a:extLst>
          </p:cNvPr>
          <p:cNvCxnSpPr>
            <a:cxnSpLocks/>
          </p:cNvCxnSpPr>
          <p:nvPr/>
        </p:nvCxnSpPr>
        <p:spPr>
          <a:xfrm>
            <a:off x="5304565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B66A26C9-181B-4316-BFC7-43130279B8F0}"/>
              </a:ext>
            </a:extLst>
          </p:cNvPr>
          <p:cNvCxnSpPr>
            <a:cxnSpLocks/>
          </p:cNvCxnSpPr>
          <p:nvPr/>
        </p:nvCxnSpPr>
        <p:spPr>
          <a:xfrm>
            <a:off x="3171337" y="3473450"/>
            <a:ext cx="3773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2266A0D-09D2-4925-B497-C648EE320460}"/>
              </a:ext>
            </a:extLst>
          </p:cNvPr>
          <p:cNvCxnSpPr>
            <a:cxnSpLocks/>
          </p:cNvCxnSpPr>
          <p:nvPr/>
        </p:nvCxnSpPr>
        <p:spPr>
          <a:xfrm>
            <a:off x="4667250" y="1117600"/>
            <a:ext cx="280366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95354C99-65EC-4065-91D1-D7EF8BC34639}"/>
              </a:ext>
            </a:extLst>
          </p:cNvPr>
          <p:cNvCxnSpPr>
            <a:cxnSpLocks/>
          </p:cNvCxnSpPr>
          <p:nvPr/>
        </p:nvCxnSpPr>
        <p:spPr>
          <a:xfrm>
            <a:off x="5309594" y="2603500"/>
            <a:ext cx="0" cy="8699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499A762-BFE8-47F7-9543-BD68CE91ADDA}"/>
              </a:ext>
            </a:extLst>
          </p:cNvPr>
          <p:cNvCxnSpPr>
            <a:cxnSpLocks/>
          </p:cNvCxnSpPr>
          <p:nvPr/>
        </p:nvCxnSpPr>
        <p:spPr>
          <a:xfrm>
            <a:off x="5304565" y="2597150"/>
            <a:ext cx="163983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0EA0B4F-6B40-42AA-AE13-447891284AA4}"/>
              </a:ext>
            </a:extLst>
          </p:cNvPr>
          <p:cNvSpPr txBox="1"/>
          <p:nvPr/>
        </p:nvSpPr>
        <p:spPr>
          <a:xfrm>
            <a:off x="76130" y="1511173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VDD</a:t>
            </a:r>
            <a:endParaRPr kumimoji="1" lang="ja-JP" altLang="en-US" sz="120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F85A639-DA06-451B-B87A-5051BCBBEAE7}"/>
              </a:ext>
            </a:extLst>
          </p:cNvPr>
          <p:cNvSpPr txBox="1"/>
          <p:nvPr/>
        </p:nvSpPr>
        <p:spPr>
          <a:xfrm>
            <a:off x="76130" y="283228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/RESET</a:t>
            </a:r>
            <a:endParaRPr kumimoji="1" lang="ja-JP" altLang="en-US" sz="1200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9D6F1C76-9366-4397-8A3B-B876B6546CC3}"/>
              </a:ext>
            </a:extLst>
          </p:cNvPr>
          <p:cNvSpPr/>
          <p:nvPr/>
        </p:nvSpPr>
        <p:spPr>
          <a:xfrm>
            <a:off x="2573852" y="162433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dirty="0"/>
              <a:t>①</a:t>
            </a:r>
            <a:endParaRPr lang="ja-JP" altLang="en-US" sz="1200" dirty="0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F8FBBCB-A42D-43F8-8258-D9F73DE40DC6}"/>
              </a:ext>
            </a:extLst>
          </p:cNvPr>
          <p:cNvSpPr/>
          <p:nvPr/>
        </p:nvSpPr>
        <p:spPr>
          <a:xfrm>
            <a:off x="3565613" y="162433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dirty="0"/>
              <a:t>②</a:t>
            </a:r>
            <a:endParaRPr lang="ja-JP" altLang="en-US" sz="120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42CE50F-0E90-4FA8-B98F-77419E398F0C}"/>
              </a:ext>
            </a:extLst>
          </p:cNvPr>
          <p:cNvSpPr txBox="1"/>
          <p:nvPr/>
        </p:nvSpPr>
        <p:spPr>
          <a:xfrm>
            <a:off x="4944543" y="208430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r>
              <a:rPr kumimoji="1" lang="en-US" altLang="ja-JP" sz="600" dirty="0">
                <a:highlight>
                  <a:srgbClr val="FFFF00"/>
                </a:highlight>
              </a:rPr>
              <a:t>(CT)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9D6960F0-4D71-4237-BDB7-84C537C6B8B3}"/>
              </a:ext>
            </a:extLst>
          </p:cNvPr>
          <p:cNvCxnSpPr>
            <a:cxnSpLocks/>
          </p:cNvCxnSpPr>
          <p:nvPr/>
        </p:nvCxnSpPr>
        <p:spPr>
          <a:xfrm>
            <a:off x="3176182" y="3195559"/>
            <a:ext cx="0" cy="27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854A3EA-1299-4027-BA3B-65E67B61A69D}"/>
              </a:ext>
            </a:extLst>
          </p:cNvPr>
          <p:cNvSpPr txBox="1"/>
          <p:nvPr/>
        </p:nvSpPr>
        <p:spPr>
          <a:xfrm>
            <a:off x="5755542" y="2251419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twait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7DFA4C1F-D65A-417D-8D5D-1CA49B97EC91}"/>
              </a:ext>
            </a:extLst>
          </p:cNvPr>
          <p:cNvCxnSpPr/>
          <p:nvPr/>
        </p:nvCxnSpPr>
        <p:spPr>
          <a:xfrm>
            <a:off x="3407713" y="2664386"/>
            <a:ext cx="1544263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FEEF8235-C112-40AA-B82E-18E469AF1B71}"/>
              </a:ext>
            </a:extLst>
          </p:cNvPr>
          <p:cNvCxnSpPr>
            <a:cxnSpLocks/>
          </p:cNvCxnSpPr>
          <p:nvPr/>
        </p:nvCxnSpPr>
        <p:spPr>
          <a:xfrm>
            <a:off x="4951976" y="2251419"/>
            <a:ext cx="352589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EBFCE98A-61FE-4B04-8443-E991BFBA52FB}"/>
              </a:ext>
            </a:extLst>
          </p:cNvPr>
          <p:cNvCxnSpPr>
            <a:cxnSpLocks/>
          </p:cNvCxnSpPr>
          <p:nvPr/>
        </p:nvCxnSpPr>
        <p:spPr>
          <a:xfrm>
            <a:off x="4951976" y="2436085"/>
            <a:ext cx="1668039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6FBEF0BC-5FFC-4318-B288-FEA28433FCDC}"/>
              </a:ext>
            </a:extLst>
          </p:cNvPr>
          <p:cNvCxnSpPr>
            <a:cxnSpLocks/>
          </p:cNvCxnSpPr>
          <p:nvPr/>
        </p:nvCxnSpPr>
        <p:spPr>
          <a:xfrm>
            <a:off x="6630213" y="2504686"/>
            <a:ext cx="31418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41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90</TotalTime>
  <Words>85</Words>
  <Application>Microsoft Office PowerPoint</Application>
  <PresentationFormat>画面に合わせる (16:9)</PresentationFormat>
  <Paragraphs>35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5" baseType="lpstr">
      <vt:lpstr>Arial</vt:lpstr>
      <vt:lpstr>Default Theme-new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Nomiyama, Kai</dc:creator>
  <cp:lastModifiedBy>Nomiyama, Kai</cp:lastModifiedBy>
  <cp:revision>11</cp:revision>
  <dcterms:created xsi:type="dcterms:W3CDTF">2022-09-13T01:31:36Z</dcterms:created>
  <dcterms:modified xsi:type="dcterms:W3CDTF">2022-09-13T03:02:26Z</dcterms:modified>
</cp:coreProperties>
</file>