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41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7103-FF60-48E2-8259-D5A633E2DEC6}" type="datetimeFigureOut">
              <a:rPr kumimoji="1" lang="ja-JP" altLang="en-US" smtClean="0"/>
              <a:t>2018/2/15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B213-CEA8-4BF6-8F72-981B4A4FE0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6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7103-FF60-48E2-8259-D5A633E2DEC6}" type="datetimeFigureOut">
              <a:rPr kumimoji="1" lang="ja-JP" altLang="en-US" smtClean="0"/>
              <a:t>2018/2/15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B213-CEA8-4BF6-8F72-981B4A4FE0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12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7103-FF60-48E2-8259-D5A633E2DEC6}" type="datetimeFigureOut">
              <a:rPr kumimoji="1" lang="ja-JP" altLang="en-US" smtClean="0"/>
              <a:t>2018/2/15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B213-CEA8-4BF6-8F72-981B4A4FE0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41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7103-FF60-48E2-8259-D5A633E2DEC6}" type="datetimeFigureOut">
              <a:rPr kumimoji="1" lang="ja-JP" altLang="en-US" smtClean="0"/>
              <a:t>2018/2/15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B213-CEA8-4BF6-8F72-981B4A4FE0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6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7103-FF60-48E2-8259-D5A633E2DEC6}" type="datetimeFigureOut">
              <a:rPr kumimoji="1" lang="ja-JP" altLang="en-US" smtClean="0"/>
              <a:t>2018/2/15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B213-CEA8-4BF6-8F72-981B4A4FE0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160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7103-FF60-48E2-8259-D5A633E2DEC6}" type="datetimeFigureOut">
              <a:rPr kumimoji="1" lang="ja-JP" altLang="en-US" smtClean="0"/>
              <a:t>2018/2/15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B213-CEA8-4BF6-8F72-981B4A4FE0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181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7103-FF60-48E2-8259-D5A633E2DEC6}" type="datetimeFigureOut">
              <a:rPr kumimoji="1" lang="ja-JP" altLang="en-US" smtClean="0"/>
              <a:t>2018/2/15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B213-CEA8-4BF6-8F72-981B4A4FE0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87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7103-FF60-48E2-8259-D5A633E2DEC6}" type="datetimeFigureOut">
              <a:rPr kumimoji="1" lang="ja-JP" altLang="en-US" smtClean="0"/>
              <a:t>2018/2/15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B213-CEA8-4BF6-8F72-981B4A4FE0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98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7103-FF60-48E2-8259-D5A633E2DEC6}" type="datetimeFigureOut">
              <a:rPr kumimoji="1" lang="ja-JP" altLang="en-US" smtClean="0"/>
              <a:t>2018/2/15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B213-CEA8-4BF6-8F72-981B4A4FE0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75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7103-FF60-48E2-8259-D5A633E2DEC6}" type="datetimeFigureOut">
              <a:rPr kumimoji="1" lang="ja-JP" altLang="en-US" smtClean="0"/>
              <a:t>2018/2/15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B213-CEA8-4BF6-8F72-981B4A4FE0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57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7103-FF60-48E2-8259-D5A633E2DEC6}" type="datetimeFigureOut">
              <a:rPr kumimoji="1" lang="ja-JP" altLang="en-US" smtClean="0"/>
              <a:t>2018/2/15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B213-CEA8-4BF6-8F72-981B4A4FE0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6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B7103-FF60-48E2-8259-D5A633E2DEC6}" type="datetimeFigureOut">
              <a:rPr kumimoji="1" lang="ja-JP" altLang="en-US" smtClean="0"/>
              <a:t>2018/2/15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CB213-CEA8-4BF6-8F72-981B4A4FE0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61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909" y="1909902"/>
            <a:ext cx="9752793" cy="3047748"/>
          </a:xfrm>
          <a:prstGeom prst="rect">
            <a:avLst/>
          </a:prstGeom>
        </p:spPr>
      </p:pic>
      <p:sp>
        <p:nvSpPr>
          <p:cNvPr id="16" name="フリーフォーム: 図形 15"/>
          <p:cNvSpPr/>
          <p:nvPr/>
        </p:nvSpPr>
        <p:spPr>
          <a:xfrm>
            <a:off x="8919558" y="3219431"/>
            <a:ext cx="1156205" cy="214345"/>
          </a:xfrm>
          <a:custGeom>
            <a:avLst/>
            <a:gdLst>
              <a:gd name="connsiteX0" fmla="*/ 0 w 1156205"/>
              <a:gd name="connsiteY0" fmla="*/ 87819 h 214345"/>
              <a:gd name="connsiteX1" fmla="*/ 340821 w 1156205"/>
              <a:gd name="connsiteY1" fmla="*/ 4692 h 214345"/>
              <a:gd name="connsiteX2" fmla="*/ 814647 w 1156205"/>
              <a:gd name="connsiteY2" fmla="*/ 212510 h 214345"/>
              <a:gd name="connsiteX3" fmla="*/ 1113905 w 1156205"/>
              <a:gd name="connsiteY3" fmla="*/ 104445 h 214345"/>
              <a:gd name="connsiteX4" fmla="*/ 1147156 w 1156205"/>
              <a:gd name="connsiteY4" fmla="*/ 71194 h 214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6205" h="214345">
                <a:moveTo>
                  <a:pt x="0" y="87819"/>
                </a:moveTo>
                <a:cubicBezTo>
                  <a:pt x="102523" y="35864"/>
                  <a:pt x="205047" y="-16090"/>
                  <a:pt x="340821" y="4692"/>
                </a:cubicBezTo>
                <a:cubicBezTo>
                  <a:pt x="476596" y="25474"/>
                  <a:pt x="685800" y="195885"/>
                  <a:pt x="814647" y="212510"/>
                </a:cubicBezTo>
                <a:cubicBezTo>
                  <a:pt x="943494" y="229135"/>
                  <a:pt x="1058487" y="127998"/>
                  <a:pt x="1113905" y="104445"/>
                </a:cubicBezTo>
                <a:cubicBezTo>
                  <a:pt x="1169323" y="80892"/>
                  <a:pt x="1158239" y="76043"/>
                  <a:pt x="1147156" y="7119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: 図形 16"/>
          <p:cNvSpPr/>
          <p:nvPr/>
        </p:nvSpPr>
        <p:spPr>
          <a:xfrm>
            <a:off x="8919557" y="3521952"/>
            <a:ext cx="1156205" cy="214345"/>
          </a:xfrm>
          <a:custGeom>
            <a:avLst/>
            <a:gdLst>
              <a:gd name="connsiteX0" fmla="*/ 0 w 1156205"/>
              <a:gd name="connsiteY0" fmla="*/ 87819 h 214345"/>
              <a:gd name="connsiteX1" fmla="*/ 340821 w 1156205"/>
              <a:gd name="connsiteY1" fmla="*/ 4692 h 214345"/>
              <a:gd name="connsiteX2" fmla="*/ 814647 w 1156205"/>
              <a:gd name="connsiteY2" fmla="*/ 212510 h 214345"/>
              <a:gd name="connsiteX3" fmla="*/ 1113905 w 1156205"/>
              <a:gd name="connsiteY3" fmla="*/ 104445 h 214345"/>
              <a:gd name="connsiteX4" fmla="*/ 1147156 w 1156205"/>
              <a:gd name="connsiteY4" fmla="*/ 71194 h 214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6205" h="214345">
                <a:moveTo>
                  <a:pt x="0" y="87819"/>
                </a:moveTo>
                <a:cubicBezTo>
                  <a:pt x="102523" y="35864"/>
                  <a:pt x="205047" y="-16090"/>
                  <a:pt x="340821" y="4692"/>
                </a:cubicBezTo>
                <a:cubicBezTo>
                  <a:pt x="476596" y="25474"/>
                  <a:pt x="685800" y="195885"/>
                  <a:pt x="814647" y="212510"/>
                </a:cubicBezTo>
                <a:cubicBezTo>
                  <a:pt x="943494" y="229135"/>
                  <a:pt x="1058487" y="127998"/>
                  <a:pt x="1113905" y="104445"/>
                </a:cubicBezTo>
                <a:cubicBezTo>
                  <a:pt x="1169323" y="80892"/>
                  <a:pt x="1158239" y="76043"/>
                  <a:pt x="1147156" y="7119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" name="Group 196"/>
          <p:cNvGrpSpPr>
            <a:grpSpLocks noChangeAspect="1"/>
          </p:cNvGrpSpPr>
          <p:nvPr/>
        </p:nvGrpSpPr>
        <p:grpSpPr bwMode="auto">
          <a:xfrm>
            <a:off x="9923362" y="3261964"/>
            <a:ext cx="304800" cy="431800"/>
            <a:chOff x="2574" y="7527"/>
            <a:chExt cx="241" cy="480"/>
          </a:xfrm>
        </p:grpSpPr>
        <p:sp>
          <p:nvSpPr>
            <p:cNvPr id="19" name="Line 197"/>
            <p:cNvSpPr>
              <a:spLocks noChangeAspect="1" noChangeShapeType="1"/>
            </p:cNvSpPr>
            <p:nvPr/>
          </p:nvSpPr>
          <p:spPr bwMode="auto">
            <a:xfrm>
              <a:off x="2694" y="7527"/>
              <a:ext cx="1" cy="20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ja-JP" altLang="en-US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20" name="Line 198"/>
            <p:cNvSpPr>
              <a:spLocks noChangeAspect="1" noChangeShapeType="1"/>
            </p:cNvSpPr>
            <p:nvPr/>
          </p:nvSpPr>
          <p:spPr bwMode="auto">
            <a:xfrm>
              <a:off x="2614" y="7727"/>
              <a:ext cx="16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ja-JP" altLang="en-US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21" name="Line 199"/>
            <p:cNvSpPr>
              <a:spLocks noChangeAspect="1" noChangeShapeType="1"/>
            </p:cNvSpPr>
            <p:nvPr/>
          </p:nvSpPr>
          <p:spPr bwMode="auto">
            <a:xfrm>
              <a:off x="2614" y="7807"/>
              <a:ext cx="16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ja-JP" altLang="en-US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22" name="Line 200"/>
            <p:cNvSpPr>
              <a:spLocks noChangeAspect="1" noChangeShapeType="1"/>
            </p:cNvSpPr>
            <p:nvPr/>
          </p:nvSpPr>
          <p:spPr bwMode="auto">
            <a:xfrm>
              <a:off x="2694" y="7813"/>
              <a:ext cx="0" cy="19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ja-JP" altLang="en-US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23" name="Line 201"/>
            <p:cNvSpPr>
              <a:spLocks noChangeAspect="1" noChangeShapeType="1"/>
            </p:cNvSpPr>
            <p:nvPr/>
          </p:nvSpPr>
          <p:spPr bwMode="auto">
            <a:xfrm flipH="1">
              <a:off x="2674" y="7727"/>
              <a:ext cx="41" cy="8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ja-JP" altLang="en-US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24" name="Line 202"/>
            <p:cNvSpPr>
              <a:spLocks noChangeAspect="1" noChangeShapeType="1"/>
            </p:cNvSpPr>
            <p:nvPr/>
          </p:nvSpPr>
          <p:spPr bwMode="auto">
            <a:xfrm flipH="1">
              <a:off x="2734" y="7727"/>
              <a:ext cx="41" cy="8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ja-JP" altLang="en-US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25" name="Line 203"/>
            <p:cNvSpPr>
              <a:spLocks noChangeAspect="1" noChangeShapeType="1"/>
            </p:cNvSpPr>
            <p:nvPr/>
          </p:nvSpPr>
          <p:spPr bwMode="auto">
            <a:xfrm flipV="1">
              <a:off x="2614" y="7727"/>
              <a:ext cx="41" cy="8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ja-JP" altLang="en-US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26" name="Line 204"/>
            <p:cNvSpPr>
              <a:spLocks noChangeAspect="1" noChangeShapeType="1"/>
            </p:cNvSpPr>
            <p:nvPr/>
          </p:nvSpPr>
          <p:spPr bwMode="auto">
            <a:xfrm>
              <a:off x="2734" y="7667"/>
              <a:ext cx="4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ja-JP" altLang="en-US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27" name="Line 205"/>
            <p:cNvSpPr>
              <a:spLocks noChangeAspect="1" noChangeShapeType="1"/>
            </p:cNvSpPr>
            <p:nvPr/>
          </p:nvSpPr>
          <p:spPr bwMode="auto">
            <a:xfrm>
              <a:off x="2754" y="7647"/>
              <a:ext cx="1" cy="4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ja-JP" altLang="en-US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28" name="Rectangle 206"/>
            <p:cNvSpPr>
              <a:spLocks noChangeAspect="1" noChangeArrowheads="1"/>
            </p:cNvSpPr>
            <p:nvPr/>
          </p:nvSpPr>
          <p:spPr bwMode="auto">
            <a:xfrm>
              <a:off x="2574" y="7647"/>
              <a:ext cx="241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ja-JP" altLang="en-US">
                <a:solidFill>
                  <a:srgbClr val="000000"/>
                </a:solidFill>
                <a:cs typeface="Calibri" pitchFamily="34" charset="0"/>
              </a:endParaRPr>
            </a:p>
          </p:txBody>
        </p:sp>
      </p:grpSp>
      <p:sp>
        <p:nvSpPr>
          <p:cNvPr id="29" name="テキスト ボックス 28"/>
          <p:cNvSpPr txBox="1"/>
          <p:nvPr/>
        </p:nvSpPr>
        <p:spPr>
          <a:xfrm>
            <a:off x="10167167" y="3293648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560uF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9037476" y="2953769"/>
            <a:ext cx="936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/>
              <a:t>AWG14, 7cm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298118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Kohei Sasaki</dc:creator>
  <cp:lastModifiedBy>Kohei Sasaki</cp:lastModifiedBy>
  <cp:revision>2</cp:revision>
  <dcterms:created xsi:type="dcterms:W3CDTF">2018-02-15T02:44:29Z</dcterms:created>
  <dcterms:modified xsi:type="dcterms:W3CDTF">2018-02-15T02:52:46Z</dcterms:modified>
</cp:coreProperties>
</file>