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99300" cy="102235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103" autoAdjust="0"/>
  </p:normalViewPr>
  <p:slideViewPr>
    <p:cSldViewPr>
      <p:cViewPr varScale="1">
        <p:scale>
          <a:sx n="88" d="100"/>
          <a:sy n="88" d="100"/>
        </p:scale>
        <p:origin x="-9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7415-AADA-45D2-8A66-F9D5E9E6C9C6}" type="datetimeFigureOut">
              <a:rPr kumimoji="1" lang="ja-JP" altLang="en-US" smtClean="0"/>
              <a:pPr/>
              <a:t>2017/2/17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8F9-71DD-42FB-8F97-BB64BC7497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7415-AADA-45D2-8A66-F9D5E9E6C9C6}" type="datetimeFigureOut">
              <a:rPr kumimoji="1" lang="ja-JP" altLang="en-US" smtClean="0"/>
              <a:pPr/>
              <a:t>2017/2/17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8F9-71DD-42FB-8F97-BB64BC7497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7415-AADA-45D2-8A66-F9D5E9E6C9C6}" type="datetimeFigureOut">
              <a:rPr kumimoji="1" lang="ja-JP" altLang="en-US" smtClean="0"/>
              <a:pPr/>
              <a:t>2017/2/17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8F9-71DD-42FB-8F97-BB64BC7497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7415-AADA-45D2-8A66-F9D5E9E6C9C6}" type="datetimeFigureOut">
              <a:rPr kumimoji="1" lang="ja-JP" altLang="en-US" smtClean="0"/>
              <a:pPr/>
              <a:t>2017/2/17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8F9-71DD-42FB-8F97-BB64BC7497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7415-AADA-45D2-8A66-F9D5E9E6C9C6}" type="datetimeFigureOut">
              <a:rPr kumimoji="1" lang="ja-JP" altLang="en-US" smtClean="0"/>
              <a:pPr/>
              <a:t>2017/2/17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8F9-71DD-42FB-8F97-BB64BC7497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7415-AADA-45D2-8A66-F9D5E9E6C9C6}" type="datetimeFigureOut">
              <a:rPr kumimoji="1" lang="ja-JP" altLang="en-US" smtClean="0"/>
              <a:pPr/>
              <a:t>2017/2/17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8F9-71DD-42FB-8F97-BB64BC7497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7415-AADA-45D2-8A66-F9D5E9E6C9C6}" type="datetimeFigureOut">
              <a:rPr kumimoji="1" lang="ja-JP" altLang="en-US" smtClean="0"/>
              <a:pPr/>
              <a:t>2017/2/17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8F9-71DD-42FB-8F97-BB64BC7497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7415-AADA-45D2-8A66-F9D5E9E6C9C6}" type="datetimeFigureOut">
              <a:rPr kumimoji="1" lang="ja-JP" altLang="en-US" smtClean="0"/>
              <a:pPr/>
              <a:t>2017/2/17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8F9-71DD-42FB-8F97-BB64BC7497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7415-AADA-45D2-8A66-F9D5E9E6C9C6}" type="datetimeFigureOut">
              <a:rPr kumimoji="1" lang="ja-JP" altLang="en-US" smtClean="0"/>
              <a:pPr/>
              <a:t>2017/2/17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8F9-71DD-42FB-8F97-BB64BC7497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7415-AADA-45D2-8A66-F9D5E9E6C9C6}" type="datetimeFigureOut">
              <a:rPr kumimoji="1" lang="ja-JP" altLang="en-US" smtClean="0"/>
              <a:pPr/>
              <a:t>2017/2/17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8F9-71DD-42FB-8F97-BB64BC7497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7415-AADA-45D2-8A66-F9D5E9E6C9C6}" type="datetimeFigureOut">
              <a:rPr kumimoji="1" lang="ja-JP" altLang="en-US" smtClean="0"/>
              <a:pPr/>
              <a:t>2017/2/17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8F9-71DD-42FB-8F97-BB64BC7497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7415-AADA-45D2-8A66-F9D5E9E6C9C6}" type="datetimeFigureOut">
              <a:rPr kumimoji="1" lang="ja-JP" altLang="en-US" smtClean="0"/>
              <a:pPr/>
              <a:t>2017/2/17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C08F9-71DD-42FB-8F97-BB64BC7497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04664"/>
            <a:ext cx="6840760" cy="616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KTL361</dc:creator>
  <cp:lastModifiedBy>KTL361</cp:lastModifiedBy>
  <cp:revision>2</cp:revision>
  <dcterms:created xsi:type="dcterms:W3CDTF">2017-02-17T04:02:43Z</dcterms:created>
  <dcterms:modified xsi:type="dcterms:W3CDTF">2017-02-17T04:05:30Z</dcterms:modified>
</cp:coreProperties>
</file>