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2017/6/8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2017/6/8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2017/6/8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2017/6/8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2017/6/8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2017/6/8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2017/6/8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TPS43060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772816"/>
            <a:ext cx="9208035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向下箭號 6"/>
          <p:cNvSpPr/>
          <p:nvPr/>
        </p:nvSpPr>
        <p:spPr>
          <a:xfrm>
            <a:off x="6660232" y="1556792"/>
            <a:ext cx="43204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860032" y="1772816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3.3uH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8401489" y="2780928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100uF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4427984" y="4149080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5.1K ohm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4499992" y="5013176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4700pF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3491880" y="458112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10pF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5148064" y="4725144"/>
            <a:ext cx="1194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88.7K ohm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TPS43060</a:t>
            </a:r>
            <a:endParaRPr lang="zh-TW" altLang="en-US" dirty="0"/>
          </a:p>
        </p:txBody>
      </p:sp>
      <p:pic>
        <p:nvPicPr>
          <p:cNvPr id="2050" name="Picture 2" descr="G:\tek00003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  <p:sp>
        <p:nvSpPr>
          <p:cNvPr id="5" name="向下箭號 4"/>
          <p:cNvSpPr/>
          <p:nvPr/>
        </p:nvSpPr>
        <p:spPr>
          <a:xfrm>
            <a:off x="3347864" y="1556792"/>
            <a:ext cx="936104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</Words>
  <Application>Microsoft Office PowerPoint</Application>
  <PresentationFormat>如螢幕大小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TPS43060</vt:lpstr>
      <vt:lpstr>TPS43060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TPS43060</dc:title>
  <dc:creator>Dell</dc:creator>
  <cp:lastModifiedBy>Dell</cp:lastModifiedBy>
  <cp:revision>2</cp:revision>
  <dcterms:created xsi:type="dcterms:W3CDTF">2017-06-08T14:32:12Z</dcterms:created>
  <dcterms:modified xsi:type="dcterms:W3CDTF">2017-06-08T14:36:53Z</dcterms:modified>
</cp:coreProperties>
</file>