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85A72-93E6-4753-87E4-EF6A2E3440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DA1DE5-BFF1-4FA0-ADF8-95B982CA89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195293-8842-4FA8-ADA0-5E8B4642B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514010-2AAA-4B9A-BA52-F97593B268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553BD-2149-4C40-A8C1-CC773188D9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008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A1FC0-2246-4489-950F-06EAA1528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44366A-98CB-420F-ACB7-667897920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99A88-9448-4DB6-89CD-F7B218478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999C0-02AC-4C93-A99F-A3E64ED7B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080360-5CDD-4E53-BA5C-2A7800D11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1183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470340-1A5E-4E8E-B86F-974A0D9BB4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F36D1-5EDA-4B95-B0A1-39755D03B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37828B-575C-479C-A5D4-FE386E940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98E7DC-3A46-479E-BAF2-D1AED03B9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D49574-F036-40B1-B9D0-7BA60CA4D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331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4175B6-E33C-4EA3-8713-8A116041D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1F2D47-5B80-40BA-869E-217517DAE7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633FB-CFC1-40FA-81F6-761F49536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A6ACA9-F748-4671-9DA5-191817D78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B22A8-1BD3-45D8-9480-511C37010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9435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89663-D013-4DDA-AEDE-848F3834E0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687EAB-7EEE-49C9-8AC9-A05A9E2301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74FB1-7334-4EBD-A6AB-CF492D48BC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0C4C86-EAD6-496C-8093-9AD473A31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ED4CFD-8044-4F6A-8A5C-865CDFDA7B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5852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6C794-9B86-4687-8311-AE5071F79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83B13-2376-42F0-BFA7-8F65CB53CC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6877F3-75C6-4CBE-B5B1-47551FFB3D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487788-1857-4813-A38A-D26A13F6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709BC4-6955-4F23-AC42-4CA3EC4EC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6741A6-1458-45E8-9551-DB3895406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3000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96509-0402-47EB-8DD9-4A9E318AF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A1F41-F697-4024-8D63-A1FFD6D0B1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DC9809-1846-49D7-996C-943CC2204C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1296C9-7868-4614-AB9C-59CCE82A7AB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D118CA-83FF-427D-8807-B2939239D4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C3CE1C9-A1A6-4B9E-ABFB-4854C1E6A4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A0D895-988F-4F8A-A8EF-58C26422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BAACFD1-DD82-4288-8E30-E8A24BE3C7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978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3933E-BF47-41E8-B2B4-083EA38F0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84D086-12D2-484E-8817-2B7912BA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B56B5F-A19C-44FD-8801-3A67FE806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9E3C85-6448-4DD6-AFD9-E74B6053F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255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807BE80-F065-4413-BFD9-D3FC8D729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7C6FD68-8336-4278-B8A5-7B6E9C3E5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E1AD24-4727-4CA3-9664-AE9A57D3B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8374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05E30-2995-4934-8492-ACAE2A0BE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037351-0A7B-43E2-B958-7F77BAE46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D7C52E-155D-4935-9D17-42B397C34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5BB1E6-F2C6-460C-9F8B-6B65C33FD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A2574D-818F-428C-B469-E809E715E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3D7EF3-9920-462A-B3AD-F886C0E96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2943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CB827-F39B-47BA-8426-E17FD7BBE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EF937A6-4675-45D6-967A-97E30DFD13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F4B8BA-D1A7-4AF1-9E82-33A64458CA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6C404C-8E26-46FF-9A80-1ED4B9AFC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F929C2-1C43-4CE6-82B4-C9835C34A8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0721F-1B4B-404B-9C33-BB5A1130F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7323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6686755-0A44-4C73-8510-3B784536D4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7D7C6F-8B70-4FD1-A6B2-2D547F667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744FB-C5F5-49DB-931F-CACD00C079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57838-FB4F-4C42-ADAF-DB3DCC8E0C31}" type="datetimeFigureOut">
              <a:rPr lang="ko-KR" altLang="en-US" smtClean="0"/>
              <a:t>2025-05-27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5E7CB3-E5D8-466C-B645-3624E2E82B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6679E0-832F-4AD6-A251-1D26C03F12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86A4E-28F8-4752-B5A8-E15AA275B6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8395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9">
            <a:extLst>
              <a:ext uri="{FF2B5EF4-FFF2-40B4-BE49-F238E27FC236}">
                <a16:creationId xmlns:a16="http://schemas.microsoft.com/office/drawing/2014/main" id="{61804EBA-54D8-40FD-8202-B6FDEEB72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522" y="521970"/>
            <a:ext cx="3882390" cy="29375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5E6605-C2DB-4A85-A38D-E30ED8106369}"/>
              </a:ext>
            </a:extLst>
          </p:cNvPr>
          <p:cNvSpPr txBox="1"/>
          <p:nvPr/>
        </p:nvSpPr>
        <p:spPr>
          <a:xfrm>
            <a:off x="617769" y="1290065"/>
            <a:ext cx="54694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FFFF00"/>
                </a:solidFill>
              </a:rPr>
              <a:t>Vin:48V</a:t>
            </a:r>
            <a:endParaRPr lang="ko-KR" altLang="en-US" sz="800" dirty="0">
              <a:solidFill>
                <a:srgbClr val="FFFF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0A01DC8-B5BE-4CE0-B23B-F1D74DE7436E}"/>
              </a:ext>
            </a:extLst>
          </p:cNvPr>
          <p:cNvSpPr txBox="1"/>
          <p:nvPr/>
        </p:nvSpPr>
        <p:spPr>
          <a:xfrm>
            <a:off x="610120" y="2039766"/>
            <a:ext cx="36740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>
                <a:solidFill>
                  <a:srgbClr val="92D050"/>
                </a:solidFill>
              </a:rPr>
              <a:t>FLT</a:t>
            </a:r>
            <a:endParaRPr lang="ko-KR" altLang="en-US" sz="800" dirty="0">
              <a:solidFill>
                <a:srgbClr val="92D05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597C0-1A45-4CAA-993E-9FAC3420CECE}"/>
              </a:ext>
            </a:extLst>
          </p:cNvPr>
          <p:cNvSpPr txBox="1"/>
          <p:nvPr/>
        </p:nvSpPr>
        <p:spPr>
          <a:xfrm>
            <a:off x="497522" y="2332436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err="1">
                <a:solidFill>
                  <a:srgbClr val="7030A0"/>
                </a:solidFill>
              </a:rPr>
              <a:t>Iin_current</a:t>
            </a:r>
            <a:endParaRPr lang="ko-KR" altLang="en-US" sz="800" dirty="0">
              <a:solidFill>
                <a:srgbClr val="7030A0"/>
              </a:solidFill>
            </a:endParaRPr>
          </a:p>
        </p:txBody>
      </p:sp>
      <p:pic>
        <p:nvPicPr>
          <p:cNvPr id="9" name="그림 5">
            <a:extLst>
              <a:ext uri="{FF2B5EF4-FFF2-40B4-BE49-F238E27FC236}">
                <a16:creationId xmlns:a16="http://schemas.microsoft.com/office/drawing/2014/main" id="{33C3BA3B-1E7E-4664-B966-9D1B0881FAE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5171" y="521970"/>
            <a:ext cx="3909060" cy="2907030"/>
          </a:xfrm>
          <a:prstGeom prst="rect">
            <a:avLst/>
          </a:prstGeom>
        </p:spPr>
      </p:pic>
      <p:pic>
        <p:nvPicPr>
          <p:cNvPr id="11" name="그림 11">
            <a:extLst>
              <a:ext uri="{FF2B5EF4-FFF2-40B4-BE49-F238E27FC236}">
                <a16:creationId xmlns:a16="http://schemas.microsoft.com/office/drawing/2014/main" id="{43BDFEB6-79A7-4CFF-B1D3-63DD730C965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660" y="3704353"/>
            <a:ext cx="3928110" cy="294513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2EEAA24C-F8A4-4AF4-BDE7-0B4EE8E7B668}"/>
              </a:ext>
            </a:extLst>
          </p:cNvPr>
          <p:cNvSpPr txBox="1"/>
          <p:nvPr/>
        </p:nvSpPr>
        <p:spPr>
          <a:xfrm>
            <a:off x="8272529" y="75412"/>
            <a:ext cx="2910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[NG, abnormal oscillation]</a:t>
            </a:r>
            <a:endParaRPr lang="ko-KR" alt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95719BE-CBD2-4EBB-B78B-B5F5CC944C1B}"/>
              </a:ext>
            </a:extLst>
          </p:cNvPr>
          <p:cNvSpPr txBox="1"/>
          <p:nvPr/>
        </p:nvSpPr>
        <p:spPr>
          <a:xfrm>
            <a:off x="1590541" y="75412"/>
            <a:ext cx="19227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[Normal startup]</a:t>
            </a:r>
            <a:endParaRPr lang="ko-KR" alt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EA9A6CD2-79DA-4F27-A5B6-C9A2BD78EBF1}"/>
              </a:ext>
            </a:extLst>
          </p:cNvPr>
          <p:cNvSpPr/>
          <p:nvPr/>
        </p:nvSpPr>
        <p:spPr>
          <a:xfrm>
            <a:off x="1456874" y="1828800"/>
            <a:ext cx="367408" cy="71908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3265F59-7C12-48EE-A903-13FEEECD2C88}"/>
              </a:ext>
            </a:extLst>
          </p:cNvPr>
          <p:cNvCxnSpPr>
            <a:stCxn id="18" idx="3"/>
          </p:cNvCxnSpPr>
          <p:nvPr/>
        </p:nvCxnSpPr>
        <p:spPr>
          <a:xfrm flipH="1">
            <a:off x="1199764" y="2442573"/>
            <a:ext cx="310916" cy="12617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5192B69-9EDC-41D8-AB9B-BBB4723C4FD1}"/>
              </a:ext>
            </a:extLst>
          </p:cNvPr>
          <p:cNvSpPr txBox="1"/>
          <p:nvPr/>
        </p:nvSpPr>
        <p:spPr>
          <a:xfrm>
            <a:off x="428189" y="3727122"/>
            <a:ext cx="38823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Q&gt; Even normal startup, FLT triggered during startup. No fault condition found(looks not OC, not UV). Any possible reason?</a:t>
            </a:r>
            <a:endParaRPr lang="ko-KR" altLang="en-US" sz="800" dirty="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68CE6C-15A7-4742-8D38-7A14208DAB2E}"/>
              </a:ext>
            </a:extLst>
          </p:cNvPr>
          <p:cNvSpPr/>
          <p:nvPr/>
        </p:nvSpPr>
        <p:spPr>
          <a:xfrm>
            <a:off x="8529639" y="1817152"/>
            <a:ext cx="367408" cy="719080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C667B36-03C0-4925-805E-D7FA08B17D62}"/>
              </a:ext>
            </a:extLst>
          </p:cNvPr>
          <p:cNvCxnSpPr>
            <a:cxnSpLocks/>
          </p:cNvCxnSpPr>
          <p:nvPr/>
        </p:nvCxnSpPr>
        <p:spPr>
          <a:xfrm flipH="1">
            <a:off x="7305944" y="2332436"/>
            <a:ext cx="1223695" cy="983018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278DA61-5AF0-4988-B977-0AB748D1D2C8}"/>
              </a:ext>
            </a:extLst>
          </p:cNvPr>
          <p:cNvSpPr txBox="1"/>
          <p:nvPr/>
        </p:nvSpPr>
        <p:spPr>
          <a:xfrm>
            <a:off x="5199242" y="3336949"/>
            <a:ext cx="2465929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800" dirty="0"/>
              <a:t>Q&gt; In abnormal case, FLT trigger during startup,</a:t>
            </a:r>
          </a:p>
          <a:p>
            <a:r>
              <a:rPr lang="en-US" altLang="ko-KR" sz="800" dirty="0"/>
              <a:t>And it repeat continuously with 1.3ms period.</a:t>
            </a:r>
          </a:p>
          <a:p>
            <a:endParaRPr lang="en-US" altLang="ko-KR" sz="800" dirty="0"/>
          </a:p>
          <a:p>
            <a:r>
              <a:rPr lang="en-US" altLang="ko-KR" sz="800" dirty="0"/>
              <a:t>Below is zoom in waveforms.</a:t>
            </a:r>
          </a:p>
          <a:p>
            <a:endParaRPr lang="en-US" altLang="ko-KR" sz="800" dirty="0"/>
          </a:p>
          <a:p>
            <a:r>
              <a:rPr lang="en-US" altLang="ko-KR" sz="800" dirty="0"/>
              <a:t>After some seconds, whole device start to oscillation some IC burnt.</a:t>
            </a:r>
          </a:p>
          <a:p>
            <a:endParaRPr lang="en-US" altLang="ko-KR" sz="800" dirty="0"/>
          </a:p>
          <a:p>
            <a:r>
              <a:rPr lang="en-US" altLang="ko-KR" sz="800" dirty="0" err="1"/>
              <a:t>Ctmr</a:t>
            </a:r>
            <a:r>
              <a:rPr lang="en-US" altLang="ko-KR" sz="800" dirty="0"/>
              <a:t>=68nF, why FLT repeat 1.3ms period?</a:t>
            </a:r>
          </a:p>
          <a:p>
            <a:endParaRPr lang="en-US" altLang="ko-KR" sz="800" dirty="0"/>
          </a:p>
          <a:p>
            <a:r>
              <a:rPr lang="en-US" altLang="ko-KR" sz="800" dirty="0"/>
              <a:t>Would you please advise which should I check for more?</a:t>
            </a:r>
          </a:p>
          <a:p>
            <a:endParaRPr lang="ko-KR" altLang="en-US" sz="800" dirty="0"/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518C675-0286-48F3-B37E-8BD6B458F02B}"/>
              </a:ext>
            </a:extLst>
          </p:cNvPr>
          <p:cNvCxnSpPr>
            <a:cxnSpLocks/>
          </p:cNvCxnSpPr>
          <p:nvPr/>
        </p:nvCxnSpPr>
        <p:spPr>
          <a:xfrm>
            <a:off x="6707848" y="3883658"/>
            <a:ext cx="1291293" cy="17893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>
            <a:extLst>
              <a:ext uri="{FF2B5EF4-FFF2-40B4-BE49-F238E27FC236}">
                <a16:creationId xmlns:a16="http://schemas.microsoft.com/office/drawing/2014/main" id="{F871F268-5C95-40E5-ACDD-B20D1751C19D}"/>
              </a:ext>
            </a:extLst>
          </p:cNvPr>
          <p:cNvSpPr/>
          <p:nvPr/>
        </p:nvSpPr>
        <p:spPr>
          <a:xfrm>
            <a:off x="10286904" y="1038246"/>
            <a:ext cx="965814" cy="1984871"/>
          </a:xfrm>
          <a:prstGeom prst="ellipse">
            <a:avLst/>
          </a:prstGeom>
          <a:noFill/>
          <a:ln w="28575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3A4F0E5-5837-46F1-A2E0-CE8EA3F6E2F8}"/>
              </a:ext>
            </a:extLst>
          </p:cNvPr>
          <p:cNvCxnSpPr>
            <a:cxnSpLocks/>
          </p:cNvCxnSpPr>
          <p:nvPr/>
        </p:nvCxnSpPr>
        <p:spPr>
          <a:xfrm flipV="1">
            <a:off x="7227656" y="2255210"/>
            <a:ext cx="3059248" cy="178935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9529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103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Choi, Jin-Suk</dc:creator>
  <cp:lastModifiedBy>Choi, Jin-Suk</cp:lastModifiedBy>
  <cp:revision>2</cp:revision>
  <dcterms:created xsi:type="dcterms:W3CDTF">2025-05-27T06:53:32Z</dcterms:created>
  <dcterms:modified xsi:type="dcterms:W3CDTF">2025-05-27T07:00:18Z</dcterms:modified>
</cp:coreProperties>
</file>