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  <p:sldMasterId id="2147483653" r:id="rId4"/>
  </p:sldMasterIdLst>
  <p:notesMasterIdLst>
    <p:notesMasterId r:id="rId6"/>
  </p:notesMasterIdLst>
  <p:sldIdLst>
    <p:sldId id="339" r:id="rId5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CCFF"/>
    <a:srgbClr val="CCFFFF"/>
    <a:srgbClr val="FFFFFF"/>
    <a:srgbClr val="0033CC"/>
    <a:srgbClr val="BEFF55"/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30" autoAdjust="0"/>
  </p:normalViewPr>
  <p:slideViewPr>
    <p:cSldViewPr snapToGrid="0">
      <p:cViewPr>
        <p:scale>
          <a:sx n="100" d="100"/>
          <a:sy n="100" d="100"/>
        </p:scale>
        <p:origin x="-930" y="-276"/>
      </p:cViewPr>
      <p:guideLst>
        <p:guide orient="horz" pos="2160"/>
        <p:guide pos="4182"/>
      </p:guideLst>
    </p:cSldViewPr>
  </p:slideViewPr>
  <p:outlineViewPr>
    <p:cViewPr>
      <p:scale>
        <a:sx n="33" d="100"/>
        <a:sy n="33" d="100"/>
      </p:scale>
      <p:origin x="0" y="2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fld id="{974E20D0-1CBD-442A-81A3-E147FC03BB6A}" type="datetimeFigureOut">
              <a:rPr lang="ja-JP" altLang="en-US"/>
              <a:pPr>
                <a:defRPr/>
              </a:pPr>
              <a:t>2019/5/22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fld id="{456FDBE5-8B07-4FD0-A30D-055E3CDA240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3321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1c_revBlack_rgb_powerpoin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5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6" name="Rectangle 28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  <p:pic>
        <p:nvPicPr>
          <p:cNvPr id="7" name="Picture 29" descr="ti_stk_2c_pos_rgb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8" name="Rectangle 2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2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FFB21-282A-4665-8F37-37A58B5CF3C7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89384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0326F-6F04-4C71-A72D-48D85EECFE3F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7031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58785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58785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5DB9C-EC8E-491A-A879-814A444FC2C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512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2B3D3-D316-4D41-A0AC-6D3ED4A83BBD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33630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2E083-FD06-47A7-9C4D-ADDDADB90B62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0665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4E7B8-A298-4E22-8D72-DA2997F19BA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6915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610EE-2DC3-4DA7-A8C3-5D2167FB7C96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08485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8D31C-78A1-4DF5-8AFB-69BCD0EF59D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80762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D1771-2BB3-47CD-9C96-194257928EDD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9748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09D69-309D-4FA4-8CC1-54332681BBC4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25030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7159E-088D-4260-A351-3FE65B3761DF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6678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01326-4F5C-463C-94CE-2990ED76AA7F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856708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BC6C4-D2C0-4D6F-961D-0FCABD5E2FC5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1045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BDCA0-A8B9-4897-A8F4-3E3C8792A84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75579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904A4-D425-47F7-924B-DA416907232F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934115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7DBCA-9453-4EC0-8227-10DC3536BFFE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81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A397F-BA20-4D94-9937-C195C527A488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069909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D4534-58FA-4FD6-8909-F960F73528B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534293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F5AF9-F139-483E-853D-681E5DFC2335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31532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8EBFD-EE16-466F-A931-35AB807176F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508683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D6002-1871-4FD5-AC04-8428C4806098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873545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AD3EC-82B0-4AF2-8A80-846EA9DA4513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4091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80939-AA3C-4E09-875C-F5174EDA84A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14390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38F66-2C9A-4A3C-8B5C-A00EC743678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916083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A3FCE-A44A-4647-8E4F-9D70AFA68FC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89769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0F9E4-C9A6-40D3-AF2C-A9909303E246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87992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1B733-C9FD-4D6C-BFBD-3BC71A20CFD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757030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53C5D-D1E4-41BD-BA98-0BAEF130477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710717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FC1B7-E29E-45FD-B843-91E237ED4E75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883810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8B41A-0652-4AB7-9310-20E636B7CA22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291125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2A17D-59E7-4FCD-BB6C-0B522468EF6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40567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19A76-0C2D-4F4C-A30D-6A8D871F838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46041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E54B0-2480-4AED-B031-B605C9622D2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4301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A5137-01A1-4B2E-9510-21A2B468AE6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427530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4AE71-D2F7-4B21-9D2E-E3C654092806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783714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24B48-8090-4CB5-A05F-50320F676805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182061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A67EE-15D0-4A95-B1C4-99E6A750DAD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009829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8E59A-8A0B-401D-BC51-AB5B16B0B32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72344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F7FDC-285F-4A2B-A251-E297F9182107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001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78E94-A9E8-4012-A4C1-701C57387CB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3234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2DD78-C6DD-4982-A23F-D4868A677CA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4404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BF001-1E82-41F1-A00D-19A0D461C586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0392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75595-B11A-4135-B620-B4171C398CB6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6828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4398E-CD25-4707-8191-56856133C6FF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9222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1BE16AF-EC9D-4E1F-A80C-7AFB45D53574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31" name="Rectangle 19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  <p:pic>
        <p:nvPicPr>
          <p:cNvPr id="1032" name="Picture 30" descr="ti_stk_2c_pos_rgb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743" r:id="rId1"/>
    <p:sldLayoutId id="2147490700" r:id="rId2"/>
    <p:sldLayoutId id="2147490701" r:id="rId3"/>
    <p:sldLayoutId id="2147490702" r:id="rId4"/>
    <p:sldLayoutId id="2147490703" r:id="rId5"/>
    <p:sldLayoutId id="2147490704" r:id="rId6"/>
    <p:sldLayoutId id="2147490705" r:id="rId7"/>
    <p:sldLayoutId id="2147490706" r:id="rId8"/>
    <p:sldLayoutId id="2147490707" r:id="rId9"/>
    <p:sldLayoutId id="2147490708" r:id="rId10"/>
    <p:sldLayoutId id="21474907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9" descr="1c_revBlack_rgb_powerpoin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052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640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40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40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4AB2D4E-0B45-4EE9-809F-D1D6C82FF03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2056" name="Rectangle 26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90710" r:id="rId1"/>
    <p:sldLayoutId id="2147490711" r:id="rId2"/>
    <p:sldLayoutId id="2147490712" r:id="rId3"/>
    <p:sldLayoutId id="2147490713" r:id="rId4"/>
    <p:sldLayoutId id="2147490714" r:id="rId5"/>
    <p:sldLayoutId id="2147490715" r:id="rId6"/>
    <p:sldLayoutId id="2147490716" r:id="rId7"/>
    <p:sldLayoutId id="2147490717" r:id="rId8"/>
    <p:sldLayoutId id="2147490718" r:id="rId9"/>
    <p:sldLayoutId id="2147490719" r:id="rId10"/>
    <p:sldLayoutId id="214749072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862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862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8DC5A57-23B3-4111-A9A3-BBFFADD51528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3079" name="Rectangle 17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  <p:pic>
        <p:nvPicPr>
          <p:cNvPr id="3080" name="Picture 19" descr="1c_revBlack_rgb_powerpoin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721" r:id="rId1"/>
    <p:sldLayoutId id="2147490722" r:id="rId2"/>
    <p:sldLayoutId id="2147490723" r:id="rId3"/>
    <p:sldLayoutId id="2147490724" r:id="rId4"/>
    <p:sldLayoutId id="2147490725" r:id="rId5"/>
    <p:sldLayoutId id="2147490726" r:id="rId6"/>
    <p:sldLayoutId id="2147490727" r:id="rId7"/>
    <p:sldLayoutId id="2147490728" r:id="rId8"/>
    <p:sldLayoutId id="2147490729" r:id="rId9"/>
    <p:sldLayoutId id="2147490730" r:id="rId10"/>
    <p:sldLayoutId id="21474907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BF078B4-FCF5-443C-ACDF-17E574189663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4103" name="Rectangle 7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  <p:pic>
        <p:nvPicPr>
          <p:cNvPr id="4104" name="Picture 8" descr="1c_revBlack_rgb_powerpoin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732" r:id="rId1"/>
    <p:sldLayoutId id="2147490733" r:id="rId2"/>
    <p:sldLayoutId id="2147490734" r:id="rId3"/>
    <p:sldLayoutId id="2147490735" r:id="rId4"/>
    <p:sldLayoutId id="2147490736" r:id="rId5"/>
    <p:sldLayoutId id="2147490737" r:id="rId6"/>
    <p:sldLayoutId id="2147490738" r:id="rId7"/>
    <p:sldLayoutId id="2147490739" r:id="rId8"/>
    <p:sldLayoutId id="2147490740" r:id="rId9"/>
    <p:sldLayoutId id="2147490741" r:id="rId10"/>
    <p:sldLayoutId id="214749074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301326-4F5C-463C-94CE-2990ED76AA7F}" type="slidenum">
              <a:rPr lang="ja-JP" altLang="en-US" smtClean="0"/>
              <a:pPr>
                <a:defRPr/>
              </a:pPr>
              <a:t>1</a:t>
            </a:fld>
            <a:endParaRPr lang="en-US" altLang="ja-JP" dirty="0"/>
          </a:p>
        </p:txBody>
      </p:sp>
      <p:pic>
        <p:nvPicPr>
          <p:cNvPr id="1177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8" y="1304925"/>
            <a:ext cx="4973714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線コネクタ 5"/>
          <p:cNvCxnSpPr/>
          <p:nvPr/>
        </p:nvCxnSpPr>
        <p:spPr bwMode="auto">
          <a:xfrm flipV="1">
            <a:off x="3810000" y="2466975"/>
            <a:ext cx="9525" cy="19240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コネクタ 8"/>
          <p:cNvCxnSpPr/>
          <p:nvPr/>
        </p:nvCxnSpPr>
        <p:spPr bwMode="auto">
          <a:xfrm flipV="1">
            <a:off x="3867150" y="2466975"/>
            <a:ext cx="9525" cy="19240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 flipV="1">
            <a:off x="3562350" y="4391025"/>
            <a:ext cx="304800" cy="7810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2676523" y="5187434"/>
            <a:ext cx="250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Less than 1us(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typ</a:t>
            </a:r>
            <a:r>
              <a:rPr kumimoji="1" lang="en-US" altLang="ja-JP" dirty="0" smtClean="0">
                <a:solidFill>
                  <a:srgbClr val="FF0000"/>
                </a:solidFill>
              </a:rPr>
              <a:t>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72668" y="771584"/>
            <a:ext cx="3038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TPS4H000A-Q1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43999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AAAAAA"/>
      </a:dk1>
      <a:lt1>
        <a:srgbClr val="FFFFFF"/>
      </a:lt1>
      <a:dk2>
        <a:srgbClr val="000000"/>
      </a:dk2>
      <a:lt2>
        <a:srgbClr val="FFFFFF"/>
      </a:lt2>
      <a:accent1>
        <a:srgbClr val="AAAAAA"/>
      </a:accent1>
      <a:accent2>
        <a:srgbClr val="FFFFFF"/>
      </a:accent2>
      <a:accent3>
        <a:srgbClr val="AAAAAA"/>
      </a:accent3>
      <a:accent4>
        <a:srgbClr val="DADADA"/>
      </a:accent4>
      <a:accent5>
        <a:srgbClr val="D2D2D2"/>
      </a:accent5>
      <a:accent6>
        <a:srgbClr val="E7E7E7"/>
      </a:accent6>
      <a:hlink>
        <a:srgbClr val="AAAAAA"/>
      </a:hlink>
      <a:folHlink>
        <a:srgbClr val="FF00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</Template>
  <TotalTime>8762</TotalTime>
  <Words>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Arial</vt:lpstr>
      <vt:lpstr>Calibri</vt:lpstr>
      <vt:lpstr>ＭＳ Ｐゴシック</vt:lpstr>
      <vt:lpstr>游ゴシック</vt:lpstr>
      <vt:lpstr>ＭＳ ゴシック</vt:lpstr>
      <vt:lpstr>Arial Unicode MS</vt:lpstr>
      <vt:lpstr>inherit</vt:lpstr>
      <vt:lpstr>Wingdings</vt:lpstr>
      <vt:lpstr>Times New Roman</vt:lpstr>
      <vt:lpstr>Symbol</vt:lpstr>
      <vt:lpstr>FinalPowerpoint</vt:lpstr>
      <vt:lpstr>Custom Design</vt:lpstr>
      <vt:lpstr>1_Custom Design</vt:lpstr>
      <vt:lpstr>3_Custom Design</vt:lpstr>
      <vt:lpstr>PowerPoint プレゼンテーション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Eric Wand</dc:creator>
  <cp:lastModifiedBy>Yamaguchi, Takashi</cp:lastModifiedBy>
  <cp:revision>542</cp:revision>
  <cp:lastPrinted>2019-03-12T09:41:54Z</cp:lastPrinted>
  <dcterms:created xsi:type="dcterms:W3CDTF">2007-12-19T20:51:45Z</dcterms:created>
  <dcterms:modified xsi:type="dcterms:W3CDTF">2019-05-22T08:33:59Z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