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UpdateInfo/slideUpdateInfo1.xml" ContentType="application/vnd.openxmlformats-officedocument.presentationml.slideUpdateInfo+xml"/>
  <Override PartName="/ppt/notesSlides/notesSlide2.xml" ContentType="application/vnd.openxmlformats-officedocument.presentationml.notesSlide+xml"/>
  <Override PartName="/ppt/slideUpdateInfo/slideUpdateInfo2.xml" ContentType="application/vnd.openxmlformats-officedocument.presentationml.slideUpdateInfo+xml"/>
  <Override PartName="/ppt/notesSlides/notesSlide3.xml" ContentType="application/vnd.openxmlformats-officedocument.presentationml.notesSlide+xml"/>
  <Override PartName="/ppt/slideUpdateInfo/slideUpdateInfo3.xml" ContentType="application/vnd.openxmlformats-officedocument.presentationml.slideUpdateInfo+xml"/>
  <Override PartName="/ppt/notesSlides/notesSlide4.xml" ContentType="application/vnd.openxmlformats-officedocument.presentationml.notesSlide+xml"/>
  <Override PartName="/ppt/slideUpdateInfo/slideUpdateInfo4.xml" ContentType="application/vnd.openxmlformats-officedocument.presentationml.slideUpdateInfo+xml"/>
  <Override PartName="/ppt/notesSlides/notesSlide5.xml" ContentType="application/vnd.openxmlformats-officedocument.presentationml.notesSlide+xml"/>
  <Override PartName="/ppt/slideUpdateInfo/slideUpdateInfo5.xml" ContentType="application/vnd.openxmlformats-officedocument.presentationml.slideUpdate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63" r:id="rId5"/>
  </p:sldMasterIdLst>
  <p:notesMasterIdLst>
    <p:notesMasterId r:id="rId11"/>
  </p:notesMasterIdLst>
  <p:handoutMasterIdLst>
    <p:handoutMasterId r:id="rId12"/>
  </p:handoutMasterIdLst>
  <p:sldIdLst>
    <p:sldId id="600" r:id="rId6"/>
    <p:sldId id="596" r:id="rId7"/>
    <p:sldId id="599" r:id="rId8"/>
    <p:sldId id="597" r:id="rId9"/>
    <p:sldId id="598" r:id="rId10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pplications &amp; TI Designs" id="{8392AE38-0DF9-45CD-AC3E-20B7C52F8912}">
          <p14:sldIdLst>
            <p14:sldId id="600"/>
            <p14:sldId id="596"/>
            <p14:sldId id="599"/>
            <p14:sldId id="597"/>
            <p14:sldId id="59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7788"/>
    <a:srgbClr val="DE0000"/>
    <a:srgbClr val="00863D"/>
    <a:srgbClr val="AAAAAA"/>
    <a:srgbClr val="75FF8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8071" autoAdjust="0"/>
    <p:restoredTop sz="75930" autoAdjust="0"/>
  </p:normalViewPr>
  <p:slideViewPr>
    <p:cSldViewPr snapToGrid="0">
      <p:cViewPr>
        <p:scale>
          <a:sx n="90" d="100"/>
          <a:sy n="90" d="100"/>
        </p:scale>
        <p:origin x="-1075" y="-533"/>
      </p:cViewPr>
      <p:guideLst>
        <p:guide orient="horz" pos="1539"/>
        <p:guide pos="28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456"/>
    </p:cViewPr>
  </p:sorterViewPr>
  <p:notesViewPr>
    <p:cSldViewPr snapToGrid="0">
      <p:cViewPr varScale="1">
        <p:scale>
          <a:sx n="55" d="100"/>
          <a:sy n="55" d="100"/>
        </p:scale>
        <p:origin x="-4062" y="-108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-274638" y="1108075"/>
            <a:ext cx="9844088" cy="5538788"/>
          </a:xfrm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7444" tIns="68721" rIns="137444" bIns="68721"/>
          <a:lstStyle/>
          <a:p>
            <a:endParaRPr lang="en-US" baseline="0" dirty="0" smtClean="0">
              <a:latin typeface="Arial" pitchFamily="34" charset="0"/>
            </a:endParaRPr>
          </a:p>
        </p:txBody>
      </p:sp>
      <p:sp>
        <p:nvSpPr>
          <p:cNvPr id="56324" name="Slide Number Placeholder 3"/>
          <p:cNvSpPr txBox="1">
            <a:spLocks noGrp="1"/>
          </p:cNvSpPr>
          <p:nvPr/>
        </p:nvSpPr>
        <p:spPr bwMode="auto">
          <a:xfrm>
            <a:off x="5267125" y="14031100"/>
            <a:ext cx="4027177" cy="73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7444" tIns="68721" rIns="137444" bIns="68721" anchor="b"/>
          <a:lstStyle>
            <a:lvl1pPr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/>
            <a:fld id="{53FE959F-E552-4F5F-B07A-C131D1B745A6}" type="slidenum">
              <a:rPr lang="en-US">
                <a:solidFill>
                  <a:prstClr val="black"/>
                </a:solidFill>
                <a:cs typeface="Arial" pitchFamily="34" charset="0"/>
              </a:rPr>
              <a:pPr algn="r" eaLnBrk="1" hangingPunct="1"/>
              <a:t>1</a:t>
            </a:fld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429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-274638" y="1108075"/>
            <a:ext cx="9844088" cy="5538788"/>
          </a:xfrm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7444" tIns="68721" rIns="137444" bIns="68721"/>
          <a:lstStyle/>
          <a:p>
            <a:endParaRPr lang="en-US" baseline="0" dirty="0" smtClean="0">
              <a:latin typeface="Arial" pitchFamily="34" charset="0"/>
            </a:endParaRPr>
          </a:p>
        </p:txBody>
      </p:sp>
      <p:sp>
        <p:nvSpPr>
          <p:cNvPr id="56324" name="Slide Number Placeholder 3"/>
          <p:cNvSpPr txBox="1">
            <a:spLocks noGrp="1"/>
          </p:cNvSpPr>
          <p:nvPr/>
        </p:nvSpPr>
        <p:spPr bwMode="auto">
          <a:xfrm>
            <a:off x="5267125" y="14031100"/>
            <a:ext cx="4027177" cy="73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7444" tIns="68721" rIns="137444" bIns="68721" anchor="b"/>
          <a:lstStyle>
            <a:lvl1pPr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/>
            <a:fld id="{53FE959F-E552-4F5F-B07A-C131D1B745A6}" type="slidenum">
              <a:rPr lang="en-US">
                <a:solidFill>
                  <a:prstClr val="black"/>
                </a:solidFill>
                <a:cs typeface="Arial" pitchFamily="34" charset="0"/>
              </a:rPr>
              <a:pPr algn="r" eaLnBrk="1" hangingPunct="1"/>
              <a:t>2</a:t>
            </a:fld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429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-274638" y="1108075"/>
            <a:ext cx="9844088" cy="5538788"/>
          </a:xfrm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7444" tIns="68721" rIns="137444" bIns="68721"/>
          <a:lstStyle/>
          <a:p>
            <a:endParaRPr lang="en-US" baseline="0" dirty="0" smtClean="0">
              <a:latin typeface="Arial" pitchFamily="34" charset="0"/>
            </a:endParaRPr>
          </a:p>
        </p:txBody>
      </p:sp>
      <p:sp>
        <p:nvSpPr>
          <p:cNvPr id="56324" name="Slide Number Placeholder 3"/>
          <p:cNvSpPr txBox="1">
            <a:spLocks noGrp="1"/>
          </p:cNvSpPr>
          <p:nvPr/>
        </p:nvSpPr>
        <p:spPr bwMode="auto">
          <a:xfrm>
            <a:off x="5267125" y="14031100"/>
            <a:ext cx="4027177" cy="73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7444" tIns="68721" rIns="137444" bIns="68721" anchor="b"/>
          <a:lstStyle>
            <a:lvl1pPr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/>
            <a:fld id="{53FE959F-E552-4F5F-B07A-C131D1B745A6}" type="slidenum">
              <a:rPr lang="en-US">
                <a:solidFill>
                  <a:prstClr val="black"/>
                </a:solidFill>
                <a:cs typeface="Arial" pitchFamily="34" charset="0"/>
              </a:rPr>
              <a:pPr algn="r" eaLnBrk="1" hangingPunct="1"/>
              <a:t>3</a:t>
            </a:fld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429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-274638" y="1108075"/>
            <a:ext cx="9844088" cy="5538788"/>
          </a:xfrm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7444" tIns="68721" rIns="137444" bIns="68721"/>
          <a:lstStyle/>
          <a:p>
            <a:endParaRPr lang="en-US" baseline="0" dirty="0" smtClean="0">
              <a:latin typeface="Arial" pitchFamily="34" charset="0"/>
            </a:endParaRPr>
          </a:p>
        </p:txBody>
      </p:sp>
      <p:sp>
        <p:nvSpPr>
          <p:cNvPr id="56324" name="Slide Number Placeholder 3"/>
          <p:cNvSpPr txBox="1">
            <a:spLocks noGrp="1"/>
          </p:cNvSpPr>
          <p:nvPr/>
        </p:nvSpPr>
        <p:spPr bwMode="auto">
          <a:xfrm>
            <a:off x="5267125" y="14031100"/>
            <a:ext cx="4027177" cy="73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7444" tIns="68721" rIns="137444" bIns="68721" anchor="b"/>
          <a:lstStyle>
            <a:lvl1pPr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/>
            <a:fld id="{53FE959F-E552-4F5F-B07A-C131D1B745A6}" type="slidenum">
              <a:rPr lang="en-US">
                <a:solidFill>
                  <a:prstClr val="black"/>
                </a:solidFill>
                <a:cs typeface="Arial" pitchFamily="34" charset="0"/>
              </a:rPr>
              <a:pPr algn="r" eaLnBrk="1" hangingPunct="1"/>
              <a:t>4</a:t>
            </a:fld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429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-274638" y="1108075"/>
            <a:ext cx="9844088" cy="5538788"/>
          </a:xfrm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7444" tIns="68721" rIns="137444" bIns="68721"/>
          <a:lstStyle/>
          <a:p>
            <a:endParaRPr lang="en-US" baseline="0" dirty="0" smtClean="0">
              <a:latin typeface="Arial" pitchFamily="34" charset="0"/>
            </a:endParaRPr>
          </a:p>
        </p:txBody>
      </p:sp>
      <p:sp>
        <p:nvSpPr>
          <p:cNvPr id="56324" name="Slide Number Placeholder 3"/>
          <p:cNvSpPr txBox="1">
            <a:spLocks noGrp="1"/>
          </p:cNvSpPr>
          <p:nvPr/>
        </p:nvSpPr>
        <p:spPr bwMode="auto">
          <a:xfrm>
            <a:off x="5267125" y="14031100"/>
            <a:ext cx="4027177" cy="73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7444" tIns="68721" rIns="137444" bIns="68721" anchor="b"/>
          <a:lstStyle>
            <a:lvl1pPr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/>
            <a:fld id="{53FE959F-E552-4F5F-B07A-C131D1B745A6}" type="slidenum">
              <a:rPr lang="en-US">
                <a:solidFill>
                  <a:prstClr val="black"/>
                </a:solidFill>
                <a:cs typeface="Arial" pitchFamily="34" charset="0"/>
              </a:rPr>
              <a:pPr algn="r" eaLnBrk="1" hangingPunct="1"/>
              <a:t>5</a:t>
            </a:fld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429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6.jpe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5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4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8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208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169848" y="14072"/>
            <a:ext cx="8458200" cy="360646"/>
          </a:xfrm>
        </p:spPr>
        <p:txBody>
          <a:bodyPr/>
          <a:lstStyle>
            <a:lvl1pPr>
              <a:defRPr/>
            </a:lvl1pPr>
          </a:lstStyle>
          <a:p>
            <a:pPr eaLnBrk="1" hangingPunct="1"/>
            <a:r>
              <a:rPr lang="en-US" altLang="en-US" sz="2400" dirty="0" smtClean="0"/>
              <a:t>Title</a:t>
            </a:r>
            <a:endParaRPr lang="en-US" alt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8" name="Slide Number Placeholder 2"/>
          <p:cNvSpPr txBox="1">
            <a:spLocks/>
          </p:cNvSpPr>
          <p:nvPr userDrawn="1"/>
        </p:nvSpPr>
        <p:spPr bwMode="auto">
          <a:xfrm>
            <a:off x="7010400" y="4946678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4C52F08-588C-488E-A5AB-DF69250DE8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Title 4"/>
          <p:cNvSpPr txBox="1">
            <a:spLocks/>
          </p:cNvSpPr>
          <p:nvPr userDrawn="1"/>
        </p:nvSpPr>
        <p:spPr bwMode="auto">
          <a:xfrm>
            <a:off x="181576" y="245601"/>
            <a:ext cx="8458200" cy="36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100" kern="0" dirty="0" smtClean="0">
              <a:solidFill>
                <a:schemeClr val="tx1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184265" y="235837"/>
            <a:ext cx="8458801" cy="914400"/>
          </a:xfr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169848" y="14072"/>
            <a:ext cx="8458200" cy="360646"/>
          </a:xfrm>
        </p:spPr>
        <p:txBody>
          <a:bodyPr/>
          <a:lstStyle>
            <a:lvl1pPr>
              <a:defRPr/>
            </a:lvl1pPr>
          </a:lstStyle>
          <a:p>
            <a:pPr eaLnBrk="1" hangingPunct="1"/>
            <a:r>
              <a:rPr lang="en-US" altLang="en-US" sz="2400" dirty="0" smtClean="0"/>
              <a:t>Title</a:t>
            </a:r>
            <a:endParaRPr lang="en-US" alt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8" name="Slide Number Placeholder 2"/>
          <p:cNvSpPr txBox="1">
            <a:spLocks/>
          </p:cNvSpPr>
          <p:nvPr userDrawn="1"/>
        </p:nvSpPr>
        <p:spPr bwMode="auto">
          <a:xfrm>
            <a:off x="7010400" y="4946678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4C52F08-588C-488E-A5AB-DF69250DE8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Title 4"/>
          <p:cNvSpPr txBox="1">
            <a:spLocks/>
          </p:cNvSpPr>
          <p:nvPr userDrawn="1"/>
        </p:nvSpPr>
        <p:spPr bwMode="auto">
          <a:xfrm>
            <a:off x="181576" y="245601"/>
            <a:ext cx="8458200" cy="36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100" kern="0" dirty="0" smtClean="0">
              <a:solidFill>
                <a:schemeClr val="tx1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184265" y="235837"/>
            <a:ext cx="8458801" cy="914400"/>
          </a:xfr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169848" y="14072"/>
            <a:ext cx="8458200" cy="360646"/>
          </a:xfrm>
        </p:spPr>
        <p:txBody>
          <a:bodyPr/>
          <a:lstStyle>
            <a:lvl1pPr>
              <a:defRPr/>
            </a:lvl1pPr>
          </a:lstStyle>
          <a:p>
            <a:pPr eaLnBrk="1" hangingPunct="1"/>
            <a:r>
              <a:rPr lang="en-US" altLang="en-US" sz="2400" dirty="0" smtClean="0"/>
              <a:t>Title</a:t>
            </a:r>
            <a:endParaRPr lang="en-US" alt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8" name="Slide Number Placeholder 2"/>
          <p:cNvSpPr txBox="1">
            <a:spLocks/>
          </p:cNvSpPr>
          <p:nvPr userDrawn="1"/>
        </p:nvSpPr>
        <p:spPr bwMode="auto">
          <a:xfrm>
            <a:off x="7010400" y="4946678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4C52F08-588C-488E-A5AB-DF69250DE8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Title 4"/>
          <p:cNvSpPr txBox="1">
            <a:spLocks/>
          </p:cNvSpPr>
          <p:nvPr userDrawn="1"/>
        </p:nvSpPr>
        <p:spPr bwMode="auto">
          <a:xfrm>
            <a:off x="181576" y="245601"/>
            <a:ext cx="8458200" cy="36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100" kern="0" dirty="0" smtClean="0">
              <a:solidFill>
                <a:schemeClr val="tx1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184265" y="235837"/>
            <a:ext cx="8458801" cy="914400"/>
          </a:xfr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169848" y="14072"/>
            <a:ext cx="8458200" cy="360646"/>
          </a:xfrm>
        </p:spPr>
        <p:txBody>
          <a:bodyPr/>
          <a:lstStyle>
            <a:lvl1pPr>
              <a:defRPr/>
            </a:lvl1pPr>
          </a:lstStyle>
          <a:p>
            <a:pPr eaLnBrk="1" hangingPunct="1"/>
            <a:r>
              <a:rPr lang="en-US" altLang="en-US" sz="2400" dirty="0" smtClean="0"/>
              <a:t>Title</a:t>
            </a:r>
            <a:endParaRPr lang="en-US" alt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8" name="Slide Number Placeholder 2"/>
          <p:cNvSpPr txBox="1">
            <a:spLocks/>
          </p:cNvSpPr>
          <p:nvPr userDrawn="1"/>
        </p:nvSpPr>
        <p:spPr bwMode="auto">
          <a:xfrm>
            <a:off x="7010400" y="4946678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4C52F08-588C-488E-A5AB-DF69250DE8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Title 4"/>
          <p:cNvSpPr txBox="1">
            <a:spLocks/>
          </p:cNvSpPr>
          <p:nvPr userDrawn="1"/>
        </p:nvSpPr>
        <p:spPr bwMode="auto">
          <a:xfrm>
            <a:off x="181576" y="245601"/>
            <a:ext cx="8458200" cy="36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100" kern="0" dirty="0" smtClean="0">
              <a:solidFill>
                <a:schemeClr val="tx1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184265" y="235837"/>
            <a:ext cx="8458801" cy="914400"/>
          </a:xfr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5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169848" y="14072"/>
            <a:ext cx="8458200" cy="360646"/>
          </a:xfrm>
        </p:spPr>
        <p:txBody>
          <a:bodyPr/>
          <a:lstStyle>
            <a:lvl1pPr>
              <a:defRPr/>
            </a:lvl1pPr>
          </a:lstStyle>
          <a:p>
            <a:pPr eaLnBrk="1" hangingPunct="1"/>
            <a:r>
              <a:rPr lang="en-US" altLang="en-US" sz="2400" dirty="0" smtClean="0"/>
              <a:t>Title</a:t>
            </a:r>
            <a:endParaRPr lang="en-US" alt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8" name="Slide Number Placeholder 2"/>
          <p:cNvSpPr txBox="1">
            <a:spLocks/>
          </p:cNvSpPr>
          <p:nvPr userDrawn="1"/>
        </p:nvSpPr>
        <p:spPr bwMode="auto">
          <a:xfrm>
            <a:off x="7010400" y="4946678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4C52F08-588C-488E-A5AB-DF69250DE8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Title 4"/>
          <p:cNvSpPr txBox="1">
            <a:spLocks/>
          </p:cNvSpPr>
          <p:nvPr userDrawn="1"/>
        </p:nvSpPr>
        <p:spPr bwMode="auto">
          <a:xfrm>
            <a:off x="181576" y="245601"/>
            <a:ext cx="8458200" cy="36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100" kern="0" dirty="0" smtClean="0">
              <a:solidFill>
                <a:schemeClr val="tx1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184265" y="235837"/>
            <a:ext cx="8458801" cy="914400"/>
          </a:xfr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169848" y="14072"/>
            <a:ext cx="8458200" cy="360646"/>
          </a:xfrm>
        </p:spPr>
        <p:txBody>
          <a:bodyPr/>
          <a:lstStyle>
            <a:lvl1pPr>
              <a:defRPr/>
            </a:lvl1pPr>
          </a:lstStyle>
          <a:p>
            <a:pPr eaLnBrk="1" hangingPunct="1"/>
            <a:r>
              <a:rPr lang="en-US" altLang="en-US" sz="2400" dirty="0" smtClean="0"/>
              <a:t>Title</a:t>
            </a:r>
            <a:endParaRPr lang="en-US" alt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8" name="Slide Number Placeholder 2"/>
          <p:cNvSpPr txBox="1">
            <a:spLocks/>
          </p:cNvSpPr>
          <p:nvPr userDrawn="1"/>
        </p:nvSpPr>
        <p:spPr bwMode="auto">
          <a:xfrm>
            <a:off x="7010400" y="4946678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4C52F08-588C-488E-A5AB-DF69250DE8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Title 4"/>
          <p:cNvSpPr txBox="1">
            <a:spLocks/>
          </p:cNvSpPr>
          <p:nvPr userDrawn="1"/>
        </p:nvSpPr>
        <p:spPr bwMode="auto">
          <a:xfrm>
            <a:off x="181576" y="245601"/>
            <a:ext cx="8458200" cy="36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100" kern="0" dirty="0" smtClean="0">
              <a:solidFill>
                <a:schemeClr val="tx1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184265" y="235837"/>
            <a:ext cx="8458801" cy="914400"/>
          </a:xfr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169848" y="14072"/>
            <a:ext cx="8458200" cy="360646"/>
          </a:xfrm>
        </p:spPr>
        <p:txBody>
          <a:bodyPr/>
          <a:lstStyle>
            <a:lvl1pPr>
              <a:defRPr/>
            </a:lvl1pPr>
          </a:lstStyle>
          <a:p>
            <a:pPr eaLnBrk="1" hangingPunct="1"/>
            <a:r>
              <a:rPr lang="en-US" altLang="en-US" sz="2400" dirty="0" smtClean="0"/>
              <a:t>Title</a:t>
            </a:r>
            <a:endParaRPr lang="en-US" alt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8" name="Slide Number Placeholder 2"/>
          <p:cNvSpPr txBox="1">
            <a:spLocks/>
          </p:cNvSpPr>
          <p:nvPr userDrawn="1"/>
        </p:nvSpPr>
        <p:spPr bwMode="auto">
          <a:xfrm>
            <a:off x="7010400" y="4946678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4C52F08-588C-488E-A5AB-DF69250DE8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Title 4"/>
          <p:cNvSpPr txBox="1">
            <a:spLocks/>
          </p:cNvSpPr>
          <p:nvPr userDrawn="1"/>
        </p:nvSpPr>
        <p:spPr bwMode="auto">
          <a:xfrm>
            <a:off x="181576" y="245601"/>
            <a:ext cx="8458200" cy="36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100" kern="0" dirty="0" smtClean="0">
              <a:solidFill>
                <a:schemeClr val="tx1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184265" y="235837"/>
            <a:ext cx="8458801" cy="914400"/>
          </a:xfr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169848" y="14072"/>
            <a:ext cx="8458200" cy="360646"/>
          </a:xfrm>
        </p:spPr>
        <p:txBody>
          <a:bodyPr/>
          <a:lstStyle>
            <a:lvl1pPr>
              <a:defRPr/>
            </a:lvl1pPr>
          </a:lstStyle>
          <a:p>
            <a:pPr eaLnBrk="1" hangingPunct="1"/>
            <a:r>
              <a:rPr lang="en-US" altLang="en-US" sz="2400" dirty="0" smtClean="0"/>
              <a:t>Title</a:t>
            </a:r>
            <a:endParaRPr lang="en-US" alt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8" name="Slide Number Placeholder 2"/>
          <p:cNvSpPr txBox="1">
            <a:spLocks/>
          </p:cNvSpPr>
          <p:nvPr userDrawn="1"/>
        </p:nvSpPr>
        <p:spPr bwMode="auto">
          <a:xfrm>
            <a:off x="7010400" y="4946678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4C52F08-588C-488E-A5AB-DF69250DE8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Title 4"/>
          <p:cNvSpPr txBox="1">
            <a:spLocks/>
          </p:cNvSpPr>
          <p:nvPr userDrawn="1"/>
        </p:nvSpPr>
        <p:spPr bwMode="auto">
          <a:xfrm>
            <a:off x="181576" y="245601"/>
            <a:ext cx="8458200" cy="36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100" kern="0" dirty="0" smtClean="0">
              <a:solidFill>
                <a:schemeClr val="tx1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184265" y="235837"/>
            <a:ext cx="8458801" cy="914400"/>
          </a:xfr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169848" y="14072"/>
            <a:ext cx="8458200" cy="360646"/>
          </a:xfrm>
        </p:spPr>
        <p:txBody>
          <a:bodyPr/>
          <a:lstStyle>
            <a:lvl1pPr>
              <a:defRPr/>
            </a:lvl1pPr>
          </a:lstStyle>
          <a:p>
            <a:pPr eaLnBrk="1" hangingPunct="1"/>
            <a:r>
              <a:rPr lang="en-US" altLang="en-US" sz="2400" dirty="0" smtClean="0"/>
              <a:t>Title</a:t>
            </a:r>
            <a:endParaRPr lang="en-US" alt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8" name="Slide Number Placeholder 2"/>
          <p:cNvSpPr txBox="1">
            <a:spLocks/>
          </p:cNvSpPr>
          <p:nvPr userDrawn="1"/>
        </p:nvSpPr>
        <p:spPr bwMode="auto">
          <a:xfrm>
            <a:off x="7010400" y="4946678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4C52F08-588C-488E-A5AB-DF69250DE8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Title 4"/>
          <p:cNvSpPr txBox="1">
            <a:spLocks/>
          </p:cNvSpPr>
          <p:nvPr userDrawn="1"/>
        </p:nvSpPr>
        <p:spPr bwMode="auto">
          <a:xfrm>
            <a:off x="181576" y="245601"/>
            <a:ext cx="8458200" cy="36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100" kern="0" dirty="0" smtClean="0">
              <a:solidFill>
                <a:schemeClr val="tx1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184265" y="235837"/>
            <a:ext cx="8458801" cy="914400"/>
          </a:xfr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169848" y="14072"/>
            <a:ext cx="8458200" cy="360646"/>
          </a:xfrm>
        </p:spPr>
        <p:txBody>
          <a:bodyPr/>
          <a:lstStyle>
            <a:lvl1pPr>
              <a:defRPr/>
            </a:lvl1pPr>
          </a:lstStyle>
          <a:p>
            <a:pPr eaLnBrk="1" hangingPunct="1"/>
            <a:r>
              <a:rPr lang="en-US" altLang="en-US" sz="2400" dirty="0" smtClean="0"/>
              <a:t>Title</a:t>
            </a:r>
            <a:endParaRPr lang="en-US" alt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8" name="Slide Number Placeholder 2"/>
          <p:cNvSpPr txBox="1">
            <a:spLocks/>
          </p:cNvSpPr>
          <p:nvPr userDrawn="1"/>
        </p:nvSpPr>
        <p:spPr bwMode="auto">
          <a:xfrm>
            <a:off x="7010400" y="4946678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4C52F08-588C-488E-A5AB-DF69250DE8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Title 4"/>
          <p:cNvSpPr txBox="1">
            <a:spLocks/>
          </p:cNvSpPr>
          <p:nvPr userDrawn="1"/>
        </p:nvSpPr>
        <p:spPr bwMode="auto">
          <a:xfrm>
            <a:off x="181576" y="245601"/>
            <a:ext cx="8458200" cy="36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100" kern="0" dirty="0" smtClean="0">
              <a:solidFill>
                <a:schemeClr val="tx1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184265" y="235837"/>
            <a:ext cx="8458801" cy="914400"/>
          </a:xfr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8384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/>
          <p:cNvSpPr>
            <a:spLocks noGrp="1"/>
          </p:cNvSpPr>
          <p:nvPr>
            <p:ph type="title" hasCustomPrompt="1"/>
          </p:nvPr>
        </p:nvSpPr>
        <p:spPr>
          <a:xfrm>
            <a:off x="169848" y="14072"/>
            <a:ext cx="8458200" cy="360646"/>
          </a:xfrm>
        </p:spPr>
        <p:txBody>
          <a:bodyPr/>
          <a:lstStyle>
            <a:lvl1pPr>
              <a:defRPr/>
            </a:lvl1pPr>
          </a:lstStyle>
          <a:p>
            <a:pPr eaLnBrk="1" hangingPunct="1"/>
            <a:r>
              <a:rPr lang="en-US" altLang="en-US" sz="2400" dirty="0" smtClean="0"/>
              <a:t>Title</a:t>
            </a:r>
            <a:endParaRPr lang="en-US" alt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8" name="Slide Number Placeholder 2"/>
          <p:cNvSpPr txBox="1">
            <a:spLocks/>
          </p:cNvSpPr>
          <p:nvPr userDrawn="1"/>
        </p:nvSpPr>
        <p:spPr bwMode="auto">
          <a:xfrm>
            <a:off x="7010400" y="4946678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4C52F08-588C-488E-A5AB-DF69250DE8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Title 4"/>
          <p:cNvSpPr txBox="1">
            <a:spLocks/>
          </p:cNvSpPr>
          <p:nvPr userDrawn="1"/>
        </p:nvSpPr>
        <p:spPr bwMode="auto">
          <a:xfrm>
            <a:off x="181576" y="245601"/>
            <a:ext cx="8458200" cy="36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100" kern="0" dirty="0" smtClean="0">
              <a:solidFill>
                <a:schemeClr val="tx1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184265" y="235837"/>
            <a:ext cx="8458801" cy="914400"/>
          </a:xfr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1c_revBlack_rgb_powerpoint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38925" y="4820841"/>
            <a:ext cx="1119188" cy="196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338138" y="4748214"/>
            <a:ext cx="8462962" cy="34647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91428" tIns="45714" rIns="91428" bIns="45714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38138" y="4748214"/>
            <a:ext cx="8462962" cy="3464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8" tIns="45714" rIns="91428" bIns="45714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" name="Picture 10" descr="ti_stk_2c_pos_rgb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29400" y="4813698"/>
            <a:ext cx="1136650" cy="210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9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42900" y="1457326"/>
            <a:ext cx="8458200" cy="110251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6"/>
            <a:ext cx="8458200" cy="111442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006097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6" y="889397"/>
            <a:ext cx="8467725" cy="37719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55601" y="4759453"/>
            <a:ext cx="2133600" cy="15478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Updated: 2013-09-17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6616" y="4924045"/>
            <a:ext cx="2895600" cy="15478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Sensing Products Sales Guide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6553D-D426-4564-A864-0CD2041B4B3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3190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amily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91439" y="754379"/>
            <a:ext cx="5029200" cy="1234440"/>
          </a:xfrm>
        </p:spPr>
        <p:txBody>
          <a:bodyPr/>
          <a:lstStyle>
            <a:lvl1pPr>
              <a:defRPr sz="1800" b="1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91440" y="2125980"/>
            <a:ext cx="5029200" cy="1234440"/>
          </a:xfrm>
        </p:spPr>
        <p:txBody>
          <a:bodyPr/>
          <a:lstStyle>
            <a:lvl1pPr>
              <a:defRPr sz="1800" b="1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91440" y="3497580"/>
            <a:ext cx="5029200" cy="1234440"/>
          </a:xfrm>
        </p:spPr>
        <p:txBody>
          <a:bodyPr/>
          <a:lstStyle>
            <a:lvl1pPr>
              <a:defRPr sz="1800" b="1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3"/>
          </p:nvPr>
        </p:nvSpPr>
        <p:spPr>
          <a:xfrm>
            <a:off x="8284464" y="4759451"/>
            <a:ext cx="484632" cy="32232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228E1-33E9-4D14-90EF-16988688EE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4"/>
          </p:nvPr>
        </p:nvSpPr>
        <p:spPr>
          <a:xfrm>
            <a:off x="355600" y="4759453"/>
            <a:ext cx="2133600" cy="15478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Updated: 2014-03-17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5"/>
          </p:nvPr>
        </p:nvSpPr>
        <p:spPr>
          <a:xfrm>
            <a:off x="356616" y="4924045"/>
            <a:ext cx="5486400" cy="15478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Sensing Products – Autotive Soliutions</a:t>
            </a: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114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5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-Quad 1-shee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81D0C-461A-4C86-80FB-1A04A9B915B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>
          <a:xfrm>
            <a:off x="355601" y="4759453"/>
            <a:ext cx="2133600" cy="154781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Updated: 2013-08-29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56616" y="4924045"/>
            <a:ext cx="2895600" cy="154781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SENSE_Current_Sensing_Amplifiers.pptx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91440" y="1097280"/>
            <a:ext cx="4389120" cy="178308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 sz="1400"/>
            </a:lvl2pPr>
            <a:lvl3pPr>
              <a:spcBef>
                <a:spcPts val="0"/>
              </a:spcBef>
              <a:defRPr sz="1200"/>
            </a:lvl3pPr>
            <a:lvl4pPr>
              <a:spcBef>
                <a:spcPts val="0"/>
              </a:spcBef>
              <a:defRPr sz="1000"/>
            </a:lvl4pPr>
            <a:lvl5pPr>
              <a:spcBef>
                <a:spcPts val="0"/>
              </a:spcBef>
              <a:defRPr sz="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Rectangle 14"/>
          <p:cNvSpPr>
            <a:spLocks noChangeArrowheads="1"/>
          </p:cNvSpPr>
          <p:nvPr userDrawn="1"/>
        </p:nvSpPr>
        <p:spPr bwMode="auto">
          <a:xfrm>
            <a:off x="91440" y="2880360"/>
            <a:ext cx="4389120" cy="20574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b="1">
                <a:solidFill>
                  <a:srgbClr val="FFFFFF"/>
                </a:solidFill>
                <a:latin typeface="Arial"/>
                <a:cs typeface="Arial" pitchFamily="34" charset="0"/>
              </a:rPr>
              <a:t>Applications</a:t>
            </a:r>
          </a:p>
        </p:txBody>
      </p:sp>
      <p:sp>
        <p:nvSpPr>
          <p:cNvPr id="12" name="Rectangle 14"/>
          <p:cNvSpPr>
            <a:spLocks noChangeArrowheads="1"/>
          </p:cNvSpPr>
          <p:nvPr userDrawn="1"/>
        </p:nvSpPr>
        <p:spPr bwMode="auto">
          <a:xfrm>
            <a:off x="91440" y="891540"/>
            <a:ext cx="4389120" cy="20574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b="1">
                <a:solidFill>
                  <a:srgbClr val="FFFFFF"/>
                </a:solidFill>
                <a:latin typeface="Arial"/>
                <a:cs typeface="Arial" pitchFamily="34" charset="0"/>
              </a:rPr>
              <a:t>Features</a:t>
            </a:r>
          </a:p>
        </p:txBody>
      </p:sp>
      <p:sp>
        <p:nvSpPr>
          <p:cNvPr id="13" name="Rectangle 14"/>
          <p:cNvSpPr>
            <a:spLocks noChangeArrowheads="1"/>
          </p:cNvSpPr>
          <p:nvPr userDrawn="1"/>
        </p:nvSpPr>
        <p:spPr bwMode="auto">
          <a:xfrm>
            <a:off x="4663440" y="891540"/>
            <a:ext cx="4389120" cy="20574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b="1">
                <a:solidFill>
                  <a:srgbClr val="FFFFFF"/>
                </a:solidFill>
                <a:latin typeface="Arial"/>
                <a:cs typeface="Arial" pitchFamily="34" charset="0"/>
              </a:rPr>
              <a:t>Benefits</a:t>
            </a:r>
          </a:p>
        </p:txBody>
      </p:sp>
      <p:sp>
        <p:nvSpPr>
          <p:cNvPr id="14" name="Content Placeholder 6"/>
          <p:cNvSpPr>
            <a:spLocks noGrp="1"/>
          </p:cNvSpPr>
          <p:nvPr>
            <p:ph sz="quarter" idx="14"/>
          </p:nvPr>
        </p:nvSpPr>
        <p:spPr>
          <a:xfrm>
            <a:off x="91440" y="3086100"/>
            <a:ext cx="4389120" cy="157734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 sz="1400"/>
            </a:lvl2pPr>
            <a:lvl3pPr>
              <a:spcBef>
                <a:spcPts val="0"/>
              </a:spcBef>
              <a:defRPr sz="1200"/>
            </a:lvl3pPr>
            <a:lvl4pPr>
              <a:spcBef>
                <a:spcPts val="0"/>
              </a:spcBef>
              <a:defRPr sz="1000"/>
            </a:lvl4pPr>
            <a:lvl5pPr>
              <a:spcBef>
                <a:spcPts val="0"/>
              </a:spcBef>
              <a:defRPr sz="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Content Placeholder 6"/>
          <p:cNvSpPr>
            <a:spLocks noGrp="1"/>
          </p:cNvSpPr>
          <p:nvPr>
            <p:ph sz="quarter" idx="15"/>
          </p:nvPr>
        </p:nvSpPr>
        <p:spPr>
          <a:xfrm>
            <a:off x="4663440" y="1097280"/>
            <a:ext cx="4389120" cy="178308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 sz="1400"/>
            </a:lvl2pPr>
            <a:lvl3pPr>
              <a:spcBef>
                <a:spcPts val="0"/>
              </a:spcBef>
              <a:defRPr sz="1200"/>
            </a:lvl3pPr>
            <a:lvl4pPr>
              <a:spcBef>
                <a:spcPts val="0"/>
              </a:spcBef>
              <a:defRPr sz="1000"/>
            </a:lvl4pPr>
            <a:lvl5pPr>
              <a:spcBef>
                <a:spcPts val="0"/>
              </a:spcBef>
              <a:defRPr sz="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880360"/>
            <a:ext cx="4389120" cy="178308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7709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-Sheet 4-Quad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81D0C-461A-4C86-80FB-1A04A9B915B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>
          <a:xfrm>
            <a:off x="355601" y="4759453"/>
            <a:ext cx="2133600" cy="154781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Updated: 2013-07-10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56616" y="4924045"/>
            <a:ext cx="2895600" cy="154781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INA300_Overview.pptx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91440" y="1097280"/>
            <a:ext cx="4389120" cy="178308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 sz="1400"/>
            </a:lvl2pPr>
            <a:lvl3pPr>
              <a:spcBef>
                <a:spcPts val="0"/>
              </a:spcBef>
              <a:defRPr sz="1200"/>
            </a:lvl3pPr>
            <a:lvl4pPr>
              <a:spcBef>
                <a:spcPts val="0"/>
              </a:spcBef>
              <a:defRPr sz="1000"/>
            </a:lvl4pPr>
            <a:lvl5pPr>
              <a:spcBef>
                <a:spcPts val="0"/>
              </a:spcBef>
              <a:defRPr sz="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Rectangle 14"/>
          <p:cNvSpPr>
            <a:spLocks noChangeArrowheads="1"/>
          </p:cNvSpPr>
          <p:nvPr userDrawn="1"/>
        </p:nvSpPr>
        <p:spPr bwMode="auto">
          <a:xfrm>
            <a:off x="91440" y="2880360"/>
            <a:ext cx="4389120" cy="20574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b="1">
                <a:solidFill>
                  <a:srgbClr val="FFFFFF"/>
                </a:solidFill>
                <a:latin typeface="Arial"/>
                <a:cs typeface="Arial" pitchFamily="34" charset="0"/>
              </a:rPr>
              <a:t>Applications</a:t>
            </a:r>
          </a:p>
        </p:txBody>
      </p:sp>
      <p:sp>
        <p:nvSpPr>
          <p:cNvPr id="12" name="Rectangle 14"/>
          <p:cNvSpPr>
            <a:spLocks noChangeArrowheads="1"/>
          </p:cNvSpPr>
          <p:nvPr userDrawn="1"/>
        </p:nvSpPr>
        <p:spPr bwMode="auto">
          <a:xfrm>
            <a:off x="91440" y="891540"/>
            <a:ext cx="4389120" cy="20574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b="1">
                <a:solidFill>
                  <a:srgbClr val="FFFFFF"/>
                </a:solidFill>
                <a:latin typeface="Arial"/>
                <a:cs typeface="Arial" pitchFamily="34" charset="0"/>
              </a:rPr>
              <a:t>Features</a:t>
            </a:r>
          </a:p>
        </p:txBody>
      </p:sp>
      <p:sp>
        <p:nvSpPr>
          <p:cNvPr id="13" name="Rectangle 14"/>
          <p:cNvSpPr>
            <a:spLocks noChangeArrowheads="1"/>
          </p:cNvSpPr>
          <p:nvPr userDrawn="1"/>
        </p:nvSpPr>
        <p:spPr bwMode="auto">
          <a:xfrm>
            <a:off x="4663440" y="891540"/>
            <a:ext cx="4389120" cy="20574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b="1">
                <a:solidFill>
                  <a:srgbClr val="FFFFFF"/>
                </a:solidFill>
                <a:latin typeface="Arial"/>
                <a:cs typeface="Arial" pitchFamily="34" charset="0"/>
              </a:rPr>
              <a:t>Benefits</a:t>
            </a:r>
          </a:p>
        </p:txBody>
      </p:sp>
      <p:sp>
        <p:nvSpPr>
          <p:cNvPr id="14" name="Content Placeholder 6"/>
          <p:cNvSpPr>
            <a:spLocks noGrp="1"/>
          </p:cNvSpPr>
          <p:nvPr>
            <p:ph sz="quarter" idx="14"/>
          </p:nvPr>
        </p:nvSpPr>
        <p:spPr>
          <a:xfrm>
            <a:off x="91440" y="3086100"/>
            <a:ext cx="4389120" cy="157734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 sz="1400"/>
            </a:lvl2pPr>
            <a:lvl3pPr>
              <a:spcBef>
                <a:spcPts val="0"/>
              </a:spcBef>
              <a:defRPr sz="1200"/>
            </a:lvl3pPr>
            <a:lvl4pPr>
              <a:spcBef>
                <a:spcPts val="0"/>
              </a:spcBef>
              <a:defRPr sz="1000"/>
            </a:lvl4pPr>
            <a:lvl5pPr>
              <a:spcBef>
                <a:spcPts val="0"/>
              </a:spcBef>
              <a:defRPr sz="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Content Placeholder 6"/>
          <p:cNvSpPr>
            <a:spLocks noGrp="1"/>
          </p:cNvSpPr>
          <p:nvPr>
            <p:ph sz="quarter" idx="15"/>
          </p:nvPr>
        </p:nvSpPr>
        <p:spPr>
          <a:xfrm>
            <a:off x="4663440" y="1097280"/>
            <a:ext cx="4389120" cy="178308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 sz="1400"/>
            </a:lvl2pPr>
            <a:lvl3pPr>
              <a:spcBef>
                <a:spcPts val="0"/>
              </a:spcBef>
              <a:defRPr sz="1200"/>
            </a:lvl3pPr>
            <a:lvl4pPr>
              <a:spcBef>
                <a:spcPts val="0"/>
              </a:spcBef>
              <a:defRPr sz="1000"/>
            </a:lvl4pPr>
            <a:lvl5pPr>
              <a:spcBef>
                <a:spcPts val="0"/>
              </a:spcBef>
              <a:defRPr sz="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880360"/>
            <a:ext cx="4389120" cy="178308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42900" y="0"/>
            <a:ext cx="8458200" cy="89177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423207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-Quad Produc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486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365760" y="4766310"/>
            <a:ext cx="1828800" cy="1371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2015-10-13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65760" y="4937760"/>
            <a:ext cx="1828800" cy="1371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LMT01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9A4B830-0131-40F6-B817-3CEAF72E1F9A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457200" y="754380"/>
            <a:ext cx="8229600" cy="27432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4663440" y="2880360"/>
            <a:ext cx="4389120" cy="1783080"/>
          </a:xfrm>
        </p:spPr>
        <p:txBody>
          <a:bodyPr/>
          <a:lstStyle/>
          <a:p>
            <a:endParaRPr lang="en-US"/>
          </a:p>
        </p:txBody>
      </p:sp>
      <p:sp>
        <p:nvSpPr>
          <p:cNvPr id="26" name="Table Placeholder 25"/>
          <p:cNvSpPr>
            <a:spLocks noGrp="1"/>
          </p:cNvSpPr>
          <p:nvPr>
            <p:ph type="tbl" sz="quarter" idx="15"/>
          </p:nvPr>
        </p:nvSpPr>
        <p:spPr>
          <a:xfrm>
            <a:off x="91440" y="1097280"/>
            <a:ext cx="4389120" cy="178308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Table Placeholder 25"/>
          <p:cNvSpPr>
            <a:spLocks noGrp="1"/>
          </p:cNvSpPr>
          <p:nvPr>
            <p:ph type="tbl" sz="quarter" idx="16"/>
          </p:nvPr>
        </p:nvSpPr>
        <p:spPr>
          <a:xfrm>
            <a:off x="91440" y="2880360"/>
            <a:ext cx="4389120" cy="178308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Table Placeholder 25"/>
          <p:cNvSpPr>
            <a:spLocks noGrp="1"/>
          </p:cNvSpPr>
          <p:nvPr>
            <p:ph type="tbl" sz="quarter" idx="17"/>
          </p:nvPr>
        </p:nvSpPr>
        <p:spPr>
          <a:xfrm>
            <a:off x="4663440" y="1097280"/>
            <a:ext cx="4389120" cy="17830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34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0298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5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82" y="786358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6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" Target="../slides/slide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Relationship Id="rId30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slideLayout" Target="../slideLayouts/slideLayout2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5" Type="http://schemas.openxmlformats.org/officeDocument/2006/relationships/slideLayout" Target="../slideLayouts/slideLayout31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30.xml"/><Relationship Id="rId9" Type="http://schemas.openxmlformats.org/officeDocument/2006/relationships/slide" Target="../slides/slid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5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82" y="794153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2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Picture 9" descr="Temperature_Button.png">
            <a:hlinkClick r:id="rId29" action="ppaction://hlinksldjump"/>
          </p:cNvPr>
          <p:cNvPicPr>
            <a:picLocks noChangeAspect="1"/>
          </p:cNvPicPr>
          <p:nvPr/>
        </p:nvPicPr>
        <p:blipFill>
          <a:blip r:embed="rId3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285" y="4768938"/>
            <a:ext cx="269783" cy="27432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2" name="Right Arrow 1">
            <a:hlinkClick r:id="" action="ppaction://hlinkshowjump?jump=lastslideviewed"/>
          </p:cNvPr>
          <p:cNvSpPr/>
          <p:nvPr/>
        </p:nvSpPr>
        <p:spPr>
          <a:xfrm rot="10800000">
            <a:off x="782729" y="4819803"/>
            <a:ext cx="241401" cy="190196"/>
          </a:xfrm>
          <a:prstGeom prst="rightArrow">
            <a:avLst/>
          </a:prstGeom>
          <a:solidFill>
            <a:srgbClr val="117788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29" r:id="rId15"/>
    <p:sldLayoutId id="2147483739" r:id="rId16"/>
    <p:sldLayoutId id="2147483740" r:id="rId17"/>
    <p:sldLayoutId id="2147483741" r:id="rId18"/>
    <p:sldLayoutId id="2147483742" r:id="rId19"/>
    <p:sldLayoutId id="2147483743" r:id="rId20"/>
    <p:sldLayoutId id="2147483745" r:id="rId21"/>
    <p:sldLayoutId id="2147483746" r:id="rId22"/>
    <p:sldLayoutId id="2147483747" r:id="rId23"/>
    <p:sldLayoutId id="2147483748" r:id="rId24"/>
    <p:sldLayoutId id="2147483749" r:id="rId25"/>
    <p:sldLayoutId id="2147483750" r:id="rId2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1"/>
            <a:ext cx="8458200" cy="891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6" y="889397"/>
            <a:ext cx="8467725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84464" y="4759451"/>
            <a:ext cx="484632" cy="322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</a:defRPr>
            </a:lvl1pPr>
          </a:lstStyle>
          <a:p>
            <a:pPr>
              <a:defRPr/>
            </a:pPr>
            <a:fld id="{AFA463D2-E931-4CC3-AA5D-77D596C244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1927" name="Rectangle 7"/>
          <p:cNvSpPr>
            <a:spLocks noChangeArrowheads="1"/>
          </p:cNvSpPr>
          <p:nvPr/>
        </p:nvSpPr>
        <p:spPr bwMode="auto">
          <a:xfrm>
            <a:off x="338138" y="4748214"/>
            <a:ext cx="8462962" cy="3464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8" tIns="45714" rIns="91428" bIns="45714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176" name="Picture 8" descr="ti_stk_2c_pos_rgb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29400" y="4813698"/>
            <a:ext cx="1136650" cy="210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Temperature_Button.png">
            <a:hlinkClick r:id="rId9" action="ppaction://hlinksldjump"/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285" y="4768938"/>
            <a:ext cx="269783" cy="27432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1" name="Right Arrow 10">
            <a:hlinkClick r:id="" action="ppaction://hlinkshowjump?jump=lastslideviewed"/>
          </p:cNvPr>
          <p:cNvSpPr/>
          <p:nvPr userDrawn="1"/>
        </p:nvSpPr>
        <p:spPr>
          <a:xfrm rot="10800000">
            <a:off x="782729" y="4819803"/>
            <a:ext cx="241401" cy="190196"/>
          </a:xfrm>
          <a:prstGeom prst="rightArrow">
            <a:avLst/>
          </a:prstGeom>
          <a:solidFill>
            <a:srgbClr val="117788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71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8" r:id="rId4"/>
    <p:sldLayoutId id="2147483769" r:id="rId5"/>
    <p:sldLayoutId id="2147483770" r:id="rId6"/>
  </p:sldLayoutIdLst>
  <p:transition/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5pPr>
      <a:lvl6pPr marL="457143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6pPr>
      <a:lvl7pPr marL="914286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7pPr>
      <a:lvl8pPr marL="137143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8pPr>
      <a:lvl9pPr marL="1828573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9pPr>
    </p:titleStyle>
    <p:bodyStyle>
      <a:lvl1pPr marL="342858" indent="-342858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858" indent="-28571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2859" indent="-228572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600002" indent="-228572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145" indent="-228572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288" indent="-22857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431" indent="-22857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575" indent="-22857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718" indent="-22857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3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6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0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3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17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60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3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47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UpdateInfo/_rels/slideUpdateInfo1.xml.rels><?xml version="1.0" encoding="UTF-8" standalone="yes"?>
<Relationships xmlns="http://schemas.openxmlformats.org/package/2006/relationships"><Relationship Id="rId1" Type="http://schemas.openxmlformats.org/officeDocument/2006/relationships/slideUpdateUrl" Target="https://sps09.itg.ti.com/sites/TempSensor/Public/TI%20Design%20%20Lib" TargetMode="External"/></Relationships>
</file>

<file path=ppt/slideUpdateInfo/_rels/slideUpdateInfo2.xml.rels><?xml version="1.0" encoding="UTF-8" standalone="yes"?>
<Relationships xmlns="http://schemas.openxmlformats.org/package/2006/relationships"><Relationship Id="rId1" Type="http://schemas.openxmlformats.org/officeDocument/2006/relationships/slideUpdateUrl" Target="https://sps09.itg.ti.com/sites/TempSensor/Public/TI%20Design%20%20Lib" TargetMode="External"/></Relationships>
</file>

<file path=ppt/slideUpdateInfo/_rels/slideUpdateInfo3.xml.rels><?xml version="1.0" encoding="UTF-8" standalone="yes"?>
<Relationships xmlns="http://schemas.openxmlformats.org/package/2006/relationships"><Relationship Id="rId1" Type="http://schemas.openxmlformats.org/officeDocument/2006/relationships/slideUpdateUrl" Target="https://sps09.itg.ti.com/sites/TempSensor/Public/TI%20Design%20%20Lib" TargetMode="External"/></Relationships>
</file>

<file path=ppt/slideUpdateInfo/_rels/slideUpdateInfo4.xml.rels><?xml version="1.0" encoding="UTF-8" standalone="yes"?>
<Relationships xmlns="http://schemas.openxmlformats.org/package/2006/relationships"><Relationship Id="rId1" Type="http://schemas.openxmlformats.org/officeDocument/2006/relationships/slideUpdateUrl" Target="https://sps09.itg.ti.com/sites/TempSensor/Public/TI%20Design%20%20Lib" TargetMode="External"/></Relationships>
</file>

<file path=ppt/slideUpdateInfo/_rels/slideUpdateInfo5.xml.rels><?xml version="1.0" encoding="UTF-8" standalone="yes"?>
<Relationships xmlns="http://schemas.openxmlformats.org/package/2006/relationships"><Relationship Id="rId1" Type="http://schemas.openxmlformats.org/officeDocument/2006/relationships/slideUpdateUrl" Target="https://sps09.itg.ti.com/sites/TempSensor/Public/TI%20Design%20%20Lib" TargetMode="External"/></Relationships>
</file>

<file path=ppt/slideUpdateInfo/slideUpdateInfo1.xml><?xml version="1.0" encoding="utf-8"?>
<p:sldSyncPr xmlns:a="http://schemas.openxmlformats.org/drawingml/2006/main" xmlns:r="http://schemas.openxmlformats.org/officeDocument/2006/relationships" xmlns:p="http://schemas.openxmlformats.org/presentationml/2006/main" serverSldId="63" serverSldModifiedTime="2016-09-13T17:25:31" clientInsertedTime="2016-09-13T17:25:39.361"/>
</file>

<file path=ppt/slideUpdateInfo/slideUpdateInfo2.xml><?xml version="1.0" encoding="utf-8"?>
<p:sldSyncPr xmlns:a="http://schemas.openxmlformats.org/drawingml/2006/main" xmlns:r="http://schemas.openxmlformats.org/officeDocument/2006/relationships" xmlns:p="http://schemas.openxmlformats.org/presentationml/2006/main" serverSldId="63" serverSldModifiedTime="2016-09-13T17:25:31" clientInsertedTime="2016-09-13T17:25:39.361"/>
</file>

<file path=ppt/slideUpdateInfo/slideUpdateInfo3.xml><?xml version="1.0" encoding="utf-8"?>
<p:sldSyncPr xmlns:a="http://schemas.openxmlformats.org/drawingml/2006/main" xmlns:r="http://schemas.openxmlformats.org/officeDocument/2006/relationships" xmlns:p="http://schemas.openxmlformats.org/presentationml/2006/main" serverSldId="63" serverSldModifiedTime="2016-09-13T17:25:31" clientInsertedTime="2016-09-13T17:25:39.361"/>
</file>

<file path=ppt/slideUpdateInfo/slideUpdateInfo4.xml><?xml version="1.0" encoding="utf-8"?>
<p:sldSyncPr xmlns:a="http://schemas.openxmlformats.org/drawingml/2006/main" xmlns:r="http://schemas.openxmlformats.org/officeDocument/2006/relationships" xmlns:p="http://schemas.openxmlformats.org/presentationml/2006/main" serverSldId="63" serverSldModifiedTime="2016-09-13T17:25:31" clientInsertedTime="2016-09-13T17:25:39.361"/>
</file>

<file path=ppt/slideUpdateInfo/slideUpdateInfo5.xml><?xml version="1.0" encoding="utf-8"?>
<p:sldSyncPr xmlns:a="http://schemas.openxmlformats.org/drawingml/2006/main" xmlns:r="http://schemas.openxmlformats.org/officeDocument/2006/relationships" xmlns:p="http://schemas.openxmlformats.org/presentationml/2006/main" serverSldId="63" serverSldModifiedTime="2016-09-13T17:25:31" clientInsertedTime="2016-09-13T17:25:39.361"/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1.xlsx"/><Relationship Id="rId5" Type="http://schemas.openxmlformats.org/officeDocument/2006/relationships/image" Target="../media/image9.png"/><Relationship Id="rId4" Type="http://schemas.openxmlformats.org/officeDocument/2006/relationships/slideUpdateInfo" Target="../slideUpdateInfo/slideUpdateInfo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UpdateInfo" Target="../slideUpdateInfo/slideUpdateInfo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UpdateInfo" Target="../slideUpdateInfo/slideUpdateInfo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UpdateInfo" Target="../slideUpdateInfo/slideUpdateInfo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UpdateInfo" Target="../slideUpdateInfo/slideUpdateInfo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TPS51116 OCP Problem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2534" y="865094"/>
            <a:ext cx="80427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/>
              <a:t>The OCP is set at 9.159A as below equation and Excel worksheet. </a:t>
            </a:r>
          </a:p>
          <a:p>
            <a:r>
              <a:rPr lang="en-US" sz="2000" dirty="0" smtClean="0"/>
              <a:t>When making OCP event with electronic load, IC is triggered till 16A. </a:t>
            </a:r>
            <a:endParaRPr lang="en-US" sz="2000" dirty="0"/>
          </a:p>
        </p:txBody>
      </p:sp>
      <p:pic>
        <p:nvPicPr>
          <p:cNvPr id="5" name="圖片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867" y="3187499"/>
            <a:ext cx="4533340" cy="803459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038816"/>
              </p:ext>
            </p:extLst>
          </p:nvPr>
        </p:nvGraphicFramePr>
        <p:xfrm>
          <a:off x="541867" y="2504438"/>
          <a:ext cx="6400800" cy="4191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736600"/>
                <a:gridCol w="736600"/>
                <a:gridCol w="660400"/>
                <a:gridCol w="609600"/>
              </a:tblGrid>
              <a:tr h="2133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VSM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Vtrip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Rtrip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Rds(on)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Vin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Vout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Fsw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Iripple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Iocp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1.362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400000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0.0000015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1.651652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9.159159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9198709"/>
              </p:ext>
            </p:extLst>
          </p:nvPr>
        </p:nvGraphicFramePr>
        <p:xfrm>
          <a:off x="5848897" y="3319355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showAsIcon="1" r:id="rId6" imgW="914400" imgH="792360" progId="Excel.Sheet.12">
                  <p:embed/>
                </p:oleObj>
              </mc:Choice>
              <mc:Fallback>
                <p:oleObj name="Worksheet" showAsIcon="1" r:id="rId6" imgW="914400" imgH="792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48897" y="3319355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171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3145" y="0"/>
            <a:ext cx="8458200" cy="610791"/>
          </a:xfrm>
        </p:spPr>
        <p:txBody>
          <a:bodyPr/>
          <a:lstStyle/>
          <a:p>
            <a:r>
              <a:rPr lang="en-US" dirty="0" smtClean="0"/>
              <a:t>Schematic</a:t>
            </a:r>
            <a:endParaRPr lang="en-US" dirty="0"/>
          </a:p>
        </p:txBody>
      </p:sp>
      <p:pic>
        <p:nvPicPr>
          <p:cNvPr id="2050" name="圖片 1" descr="image0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33" y="419800"/>
            <a:ext cx="8678334" cy="4327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068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of the OCP point</a:t>
            </a:r>
            <a:endParaRPr lang="en-US" dirty="0"/>
          </a:p>
        </p:txBody>
      </p:sp>
      <p:pic>
        <p:nvPicPr>
          <p:cNvPr id="4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2268" y="816296"/>
            <a:ext cx="4733198" cy="3663307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883638"/>
              </p:ext>
            </p:extLst>
          </p:nvPr>
        </p:nvGraphicFramePr>
        <p:xfrm>
          <a:off x="5972704" y="906779"/>
          <a:ext cx="1828801" cy="3482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3385"/>
                <a:gridCol w="562708"/>
                <a:gridCol w="562708"/>
              </a:tblGrid>
              <a:tr h="19812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+VSM (</a:t>
                      </a:r>
                      <a:r>
                        <a:rPr lang="zh-TW" altLang="en-US" sz="1200" u="none" strike="noStrike" dirty="0">
                          <a:effectLst/>
                        </a:rPr>
                        <a:t>單位：</a:t>
                      </a:r>
                      <a:r>
                        <a:rPr lang="en-US" sz="1200" u="none" strike="noStrike" dirty="0">
                          <a:effectLst/>
                        </a:rPr>
                        <a:t>V)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574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VIN nor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  <a:tr h="228600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 dirty="0" smtClean="0">
                          <a:effectLst/>
                        </a:rPr>
                        <a:t>Output Voltage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V</a:t>
                      </a:r>
                      <a:r>
                        <a:rPr lang="en-US" sz="1200" u="none" strike="noStrike" baseline="-25000">
                          <a:effectLst/>
                        </a:rPr>
                        <a:t>NOR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1.35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  <a:tr h="228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V</a:t>
                      </a:r>
                      <a:r>
                        <a:rPr lang="en-US" sz="1200" u="none" strike="noStrike" baseline="-25000">
                          <a:effectLst/>
                        </a:rPr>
                        <a:t>MAX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1.42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  <a:tr h="228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V</a:t>
                      </a:r>
                      <a:r>
                        <a:rPr lang="en-US" sz="1200" u="none" strike="noStrike" baseline="-25000">
                          <a:effectLst/>
                        </a:rPr>
                        <a:t>Min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1.28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  <a:tr h="1981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I max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2.45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  <a:tr h="2057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OCP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9.57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</a:tr>
              <a:tr h="2133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OVP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</a:tr>
              <a:tr h="20574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 dirty="0" smtClean="0">
                          <a:effectLst/>
                        </a:rPr>
                        <a:t>Measure Results</a:t>
                      </a:r>
                      <a:endParaRPr lang="zh-TW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574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Vin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</a:tr>
              <a:tr h="20574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Vout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1.52V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</a:tr>
              <a:tr h="21336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I trip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16A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</a:tr>
              <a:tr h="20574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Probe</a:t>
                      </a:r>
                      <a:endParaRPr lang="zh-TW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CH1: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Vin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C372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CH2: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Vout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C382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  <a:tr h="18288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CH3: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I load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C380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CH4: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06533" y="153032"/>
            <a:ext cx="29248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OCP trip point is 16A, </a:t>
            </a:r>
          </a:p>
          <a:p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rgbClr val="FF0000"/>
                </a:solidFill>
              </a:rPr>
              <a:t>ot at 9A?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71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Waveform SW Node when load&gt;2A</a:t>
            </a:r>
            <a:endParaRPr lang="en-US" dirty="0"/>
          </a:p>
        </p:txBody>
      </p:sp>
      <p:pic>
        <p:nvPicPr>
          <p:cNvPr id="3074" name="圖片 4" descr="image0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066" y="566573"/>
            <a:ext cx="3708401" cy="4576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953000" y="1684867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Is this waveform normal?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71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71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11778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4_FinalPowerpoint">
  <a:themeElements>
    <a:clrScheme name="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inalPowerpoint 4">
    <a:dk1>
      <a:srgbClr val="000000"/>
    </a:dk1>
    <a:lt1>
      <a:srgbClr val="FF0000"/>
    </a:lt1>
    <a:dk2>
      <a:srgbClr val="FFFFFF"/>
    </a:dk2>
    <a:lt2>
      <a:srgbClr val="000000"/>
    </a:lt2>
    <a:accent1>
      <a:srgbClr val="AAAAAA"/>
    </a:accent1>
    <a:accent2>
      <a:srgbClr val="FFFFFF"/>
    </a:accent2>
    <a:accent3>
      <a:srgbClr val="FFAAAA"/>
    </a:accent3>
    <a:accent4>
      <a:srgbClr val="000000"/>
    </a:accent4>
    <a:accent5>
      <a:srgbClr val="D2D2D2"/>
    </a:accent5>
    <a:accent6>
      <a:srgbClr val="E7E7E7"/>
    </a:accent6>
    <a:hlink>
      <a:srgbClr val="000000"/>
    </a:hlink>
    <a:folHlink>
      <a:srgbClr val="AAAAAA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956131E29E9945BFE268015DE66C02" ma:contentTypeVersion="0" ma:contentTypeDescription="Create a new document." ma:contentTypeScope="" ma:versionID="0e9b3c81781c398f83c24e0075a5dae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6200AE9D-51B4-4CB4-B2A9-1801040611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C1ACB4-08E0-4822-A613-CF85466B71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5B09CE0-CDA0-47F4-B4F8-A7F4966F24D4}">
  <ds:schemaRefs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77015</TotalTime>
  <Words>131</Words>
  <Application>Microsoft Office PowerPoint</Application>
  <PresentationFormat>On-screen Show (16:9)</PresentationFormat>
  <Paragraphs>71</Paragraphs>
  <Slides>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FinalPowerpoint</vt:lpstr>
      <vt:lpstr>34_FinalPowerpoint</vt:lpstr>
      <vt:lpstr>Microsoft Excel Worksheet</vt:lpstr>
      <vt:lpstr>TPS51116 OCP Problem</vt:lpstr>
      <vt:lpstr>Schematic</vt:lpstr>
      <vt:lpstr>Measurement of the OCP point</vt:lpstr>
      <vt:lpstr>Waveform SW Node when load&gt;2A</vt:lpstr>
      <vt:lpstr>PowerPoint Presentation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suzetteh@ti.com</dc:creator>
  <cp:lastModifiedBy>Wang (FAE), Brian</cp:lastModifiedBy>
  <cp:revision>822</cp:revision>
  <dcterms:created xsi:type="dcterms:W3CDTF">2007-12-19T20:51:45Z</dcterms:created>
  <dcterms:modified xsi:type="dcterms:W3CDTF">2019-01-03T03:07:24Z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0x010100FD956131E29E9945BFE268015DE66C02</vt:lpwstr>
  </property>
</Properties>
</file>