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4526" r:id="rId2"/>
    <p:sldId id="4527" r:id="rId3"/>
    <p:sldId id="4528" r:id="rId4"/>
    <p:sldId id="452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4660"/>
  </p:normalViewPr>
  <p:slideViewPr>
    <p:cSldViewPr snapToGrid="0">
      <p:cViewPr varScale="1">
        <p:scale>
          <a:sx n="75" d="100"/>
          <a:sy n="75" d="100"/>
        </p:scale>
        <p:origin x="294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CA469-C881-4A98-8823-D4E831F20A93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77DE4-0DE9-4C4F-B2E8-C5A449FA0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91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 userDrawn="1"/>
        </p:nvSpPr>
        <p:spPr>
          <a:xfrm>
            <a:off x="6274421" y="637354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897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4011084" cy="1162051"/>
          </a:xfrm>
        </p:spPr>
        <p:txBody>
          <a:bodyPr anchor="b"/>
          <a:lstStyle>
            <a:lvl1pPr algn="l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1064"/>
          </a:xfrm>
        </p:spPr>
        <p:txBody>
          <a:bodyPr/>
          <a:lstStyle>
            <a:lvl1pPr marL="0" indent="0">
              <a:buNone/>
              <a:defRPr sz="2267"/>
            </a:lvl1pPr>
            <a:lvl2pPr marL="507847" indent="0">
              <a:buNone/>
              <a:defRPr sz="1333"/>
            </a:lvl2pPr>
            <a:lvl3pPr marL="1015695" indent="0">
              <a:buNone/>
              <a:defRPr sz="1067"/>
            </a:lvl3pPr>
            <a:lvl4pPr marL="1523539" indent="0">
              <a:buNone/>
              <a:defRPr sz="933"/>
            </a:lvl4pPr>
            <a:lvl5pPr marL="2031380" indent="0">
              <a:buNone/>
              <a:defRPr sz="933"/>
            </a:lvl5pPr>
            <a:lvl6pPr marL="2539226" indent="0">
              <a:buNone/>
              <a:defRPr sz="933"/>
            </a:lvl6pPr>
            <a:lvl7pPr marL="3047073" indent="0">
              <a:buNone/>
              <a:defRPr sz="933"/>
            </a:lvl7pPr>
            <a:lvl8pPr marL="3554915" indent="0">
              <a:buNone/>
              <a:defRPr sz="933"/>
            </a:lvl8pPr>
            <a:lvl9pPr marL="4062760" indent="0">
              <a:buNone/>
              <a:defRPr sz="9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7288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49656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87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43109"/>
            <a:ext cx="11277600" cy="1470025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8878"/>
            <a:ext cx="11277600" cy="1485900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picture containing drawing, cup&#10;&#10;Description automatically generated">
            <a:extLst>
              <a:ext uri="{FF2B5EF4-FFF2-40B4-BE49-F238E27FC236}">
                <a16:creationId xmlns:a16="http://schemas.microsoft.com/office/drawing/2014/main" id="{7CC34E39-7310-7442-846F-66689DD005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5393" y="6485616"/>
            <a:ext cx="2084796" cy="254808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4193B08-92D9-8CBC-584E-B4059319AEB5}"/>
              </a:ext>
            </a:extLst>
          </p:cNvPr>
          <p:cNvCxnSpPr>
            <a:cxnSpLocks/>
          </p:cNvCxnSpPr>
          <p:nvPr userDrawn="1"/>
        </p:nvCxnSpPr>
        <p:spPr>
          <a:xfrm>
            <a:off x="0" y="6364911"/>
            <a:ext cx="119051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31">
            <a:extLst>
              <a:ext uri="{FF2B5EF4-FFF2-40B4-BE49-F238E27FC236}">
                <a16:creationId xmlns:a16="http://schemas.microsoft.com/office/drawing/2014/main" id="{3303E07D-19B2-3908-5432-7F84C610716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5351" y="6364911"/>
            <a:ext cx="2815167" cy="2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572" tIns="50784" rIns="101572" bIns="50784">
            <a:spAutoFit/>
          </a:bodyPr>
          <a:lstStyle/>
          <a:p>
            <a:pPr marL="0" marR="0" indent="0" algn="l" defTabSz="101569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33" dirty="0"/>
              <a:t>TI Information – Selective Disclosure</a:t>
            </a:r>
          </a:p>
        </p:txBody>
      </p:sp>
    </p:spTree>
    <p:extLst>
      <p:ext uri="{BB962C8B-B14F-4D97-AF65-F5344CB8AC3E}">
        <p14:creationId xmlns:p14="http://schemas.microsoft.com/office/powerpoint/2010/main" val="43340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505" y="1048477"/>
            <a:ext cx="11290300" cy="4945932"/>
          </a:xfrm>
        </p:spPr>
        <p:txBody>
          <a:bodyPr/>
          <a:lstStyle>
            <a:lvl1pPr>
              <a:spcBef>
                <a:spcPts val="889"/>
              </a:spcBef>
              <a:defRPr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3789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4501" y="1185864"/>
            <a:ext cx="5543551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185864"/>
            <a:ext cx="5543549" cy="4692651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0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4882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47" indent="0">
              <a:buNone/>
              <a:defRPr sz="2267" b="1"/>
            </a:lvl2pPr>
            <a:lvl3pPr marL="1015695" indent="0">
              <a:buNone/>
              <a:defRPr sz="2000" b="1"/>
            </a:lvl3pPr>
            <a:lvl4pPr marL="1523539" indent="0">
              <a:buNone/>
              <a:defRPr sz="1733" b="1"/>
            </a:lvl4pPr>
            <a:lvl5pPr marL="2031380" indent="0">
              <a:buNone/>
              <a:defRPr sz="1733" b="1"/>
            </a:lvl5pPr>
            <a:lvl6pPr marL="2539226" indent="0">
              <a:buNone/>
              <a:defRPr sz="1733" b="1"/>
            </a:lvl6pPr>
            <a:lvl7pPr marL="3047073" indent="0">
              <a:buNone/>
              <a:defRPr sz="1733" b="1"/>
            </a:lvl7pPr>
            <a:lvl8pPr marL="3554915" indent="0">
              <a:buNone/>
              <a:defRPr sz="1733" b="1"/>
            </a:lvl8pPr>
            <a:lvl9pPr marL="4062760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847" indent="0">
              <a:buNone/>
              <a:defRPr sz="2267" b="1"/>
            </a:lvl2pPr>
            <a:lvl3pPr marL="1015695" indent="0">
              <a:buNone/>
              <a:defRPr sz="2000" b="1"/>
            </a:lvl3pPr>
            <a:lvl4pPr marL="1523539" indent="0">
              <a:buNone/>
              <a:defRPr sz="1733" b="1"/>
            </a:lvl4pPr>
            <a:lvl5pPr marL="2031380" indent="0">
              <a:buNone/>
              <a:defRPr sz="1733" b="1"/>
            </a:lvl5pPr>
            <a:lvl6pPr marL="2539226" indent="0">
              <a:buNone/>
              <a:defRPr sz="1733" b="1"/>
            </a:lvl6pPr>
            <a:lvl7pPr marL="3047073" indent="0">
              <a:buNone/>
              <a:defRPr sz="1733" b="1"/>
            </a:lvl7pPr>
            <a:lvl8pPr marL="3554915" indent="0">
              <a:buNone/>
              <a:defRPr sz="1733" b="1"/>
            </a:lvl8pPr>
            <a:lvl9pPr marL="4062760" indent="0">
              <a:buNone/>
              <a:defRPr sz="17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6"/>
            <a:ext cx="5389033" cy="39512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2267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2267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476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619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lid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268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1"/>
            <a:ext cx="12192000" cy="81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74320" tIns="137160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4505" y="934365"/>
            <a:ext cx="11290300" cy="50600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 userDrawn="1"/>
        </p:nvCxnSpPr>
        <p:spPr>
          <a:xfrm>
            <a:off x="0" y="6364911"/>
            <a:ext cx="1190519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31">
            <a:extLst>
              <a:ext uri="{FF2B5EF4-FFF2-40B4-BE49-F238E27FC236}">
                <a16:creationId xmlns:a16="http://schemas.microsoft.com/office/drawing/2014/main" id="{BBEA79FD-0CFB-464E-959F-0C18C604804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45351" y="6364911"/>
            <a:ext cx="2815167" cy="2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1572" tIns="50784" rIns="101572" bIns="50784">
            <a:spAutoFit/>
          </a:bodyPr>
          <a:lstStyle/>
          <a:p>
            <a:pPr marL="0" marR="0" indent="0" algn="l" defTabSz="1015695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933" dirty="0"/>
              <a:t>TI Information – Selective Disclosure</a:t>
            </a:r>
          </a:p>
        </p:txBody>
      </p:sp>
      <p:pic>
        <p:nvPicPr>
          <p:cNvPr id="2" name="Picture 27" descr="ti_logo_powerpoint_1_line.png">
            <a:extLst>
              <a:ext uri="{FF2B5EF4-FFF2-40B4-BE49-F238E27FC236}">
                <a16:creationId xmlns:a16="http://schemas.microsoft.com/office/drawing/2014/main" id="{30842ADB-5126-D09B-9C2B-3D8B4A255090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772483" y="6486603"/>
            <a:ext cx="2083152" cy="257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3096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507847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6pPr>
      <a:lvl7pPr marL="1015695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7pPr>
      <a:lvl8pPr marL="1523539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8pPr>
      <a:lvl9pPr marL="203138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252159" indent="-252159" algn="l" rtl="0" eaLnBrk="0" fontAlgn="base" hangingPunct="0">
        <a:spcBef>
          <a:spcPts val="889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38335" indent="-259215" algn="l" rtl="0" eaLnBrk="0" fontAlgn="base" hangingPunct="0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2pPr>
      <a:lvl3pPr marL="948683" indent="-183393" algn="l" rtl="0" eaLnBrk="0" fontAlgn="base" hangingPunct="0">
        <a:spcBef>
          <a:spcPct val="15000"/>
        </a:spcBef>
        <a:spcAft>
          <a:spcPct val="0"/>
        </a:spcAft>
        <a:buChar char="•"/>
        <a:defRPr sz="2133">
          <a:solidFill>
            <a:schemeClr val="tx1"/>
          </a:solidFill>
          <a:latin typeface="+mn-lt"/>
        </a:defRPr>
      </a:lvl3pPr>
      <a:lvl4pPr marL="1334857" indent="-259215" algn="l" rtl="0" eaLnBrk="0" fontAlgn="base" hangingPunct="0">
        <a:spcBef>
          <a:spcPct val="5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1654020" indent="-192213" algn="l" rtl="0" eaLnBrk="0" fontAlgn="base" hangingPunct="0">
        <a:spcBef>
          <a:spcPct val="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161867" indent="-192213" algn="l" rtl="0" fontAlgn="base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6pPr>
      <a:lvl7pPr marL="2669715" indent="-192213" algn="l" rtl="0" fontAlgn="base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7pPr>
      <a:lvl8pPr marL="3177561" indent="-192213" algn="l" rtl="0" fontAlgn="base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8pPr>
      <a:lvl9pPr marL="3685407" indent="-192213" algn="l" rtl="0" fontAlgn="base">
        <a:spcBef>
          <a:spcPct val="0"/>
        </a:spcBef>
        <a:spcAft>
          <a:spcPct val="0"/>
        </a:spcAft>
        <a:buChar char="»"/>
        <a:defRPr sz="1733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847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695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539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38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226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073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4915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2760" algn="l" defTabSz="101569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434275-F1B0-E901-9269-304AF9C5AAD3}"/>
              </a:ext>
            </a:extLst>
          </p:cNvPr>
          <p:cNvSpPr txBox="1"/>
          <p:nvPr/>
        </p:nvSpPr>
        <p:spPr>
          <a:xfrm>
            <a:off x="2844800" y="257729"/>
            <a:ext cx="5822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Startup through 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D8B98F-A213-0130-652F-56FBD5E92F39}"/>
              </a:ext>
            </a:extLst>
          </p:cNvPr>
          <p:cNvSpPr txBox="1"/>
          <p:nvPr/>
        </p:nvSpPr>
        <p:spPr>
          <a:xfrm>
            <a:off x="3441700" y="1082675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Input = 12V, </a:t>
            </a:r>
            <a:r>
              <a:rPr lang="en-US" dirty="0" err="1"/>
              <a:t>Vout</a:t>
            </a:r>
            <a:r>
              <a:rPr lang="en-US" dirty="0"/>
              <a:t> = 3.3V, </a:t>
            </a:r>
            <a:r>
              <a:rPr lang="en-US" dirty="0" err="1"/>
              <a:t>Iout</a:t>
            </a:r>
            <a:r>
              <a:rPr lang="en-US" dirty="0"/>
              <a:t> = 12A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D47353-34C7-1F57-0CF0-0CB1D37D2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668" y="1656947"/>
            <a:ext cx="7509564" cy="421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66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7B1BC-7896-F472-D9E9-681DF1F05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4ECCEB7-7798-23CA-78CC-10C86A66DAA4}"/>
              </a:ext>
            </a:extLst>
          </p:cNvPr>
          <p:cNvSpPr txBox="1"/>
          <p:nvPr/>
        </p:nvSpPr>
        <p:spPr>
          <a:xfrm>
            <a:off x="2844800" y="257729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Shutdown through 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7EAEFE-0A52-3CE8-AD18-47B5476A3EBD}"/>
              </a:ext>
            </a:extLst>
          </p:cNvPr>
          <p:cNvSpPr txBox="1"/>
          <p:nvPr/>
        </p:nvSpPr>
        <p:spPr>
          <a:xfrm>
            <a:off x="3441700" y="1082675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Input = 12V, </a:t>
            </a:r>
            <a:r>
              <a:rPr lang="en-US" dirty="0" err="1"/>
              <a:t>Vout</a:t>
            </a:r>
            <a:r>
              <a:rPr lang="en-US" dirty="0"/>
              <a:t> = 3.3V, </a:t>
            </a:r>
            <a:r>
              <a:rPr lang="en-US" dirty="0" err="1"/>
              <a:t>Iout</a:t>
            </a:r>
            <a:r>
              <a:rPr lang="en-US" dirty="0"/>
              <a:t> = 12A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4E00A6-4CCD-C176-3924-F445BEA5F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150" y="1724772"/>
            <a:ext cx="7112000" cy="395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25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18533-0C2B-B130-48A1-6FFF601A9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B18759-1B98-79C1-32CA-A556A419D66D}"/>
              </a:ext>
            </a:extLst>
          </p:cNvPr>
          <p:cNvSpPr txBox="1"/>
          <p:nvPr/>
        </p:nvSpPr>
        <p:spPr>
          <a:xfrm>
            <a:off x="2844800" y="257729"/>
            <a:ext cx="5822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Startup through 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6F04A3-E700-F1D1-ED6A-896DF3B8D182}"/>
              </a:ext>
            </a:extLst>
          </p:cNvPr>
          <p:cNvSpPr txBox="1"/>
          <p:nvPr/>
        </p:nvSpPr>
        <p:spPr>
          <a:xfrm>
            <a:off x="3441700" y="1082675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Input = 12V, </a:t>
            </a:r>
            <a:r>
              <a:rPr lang="en-US" dirty="0" err="1"/>
              <a:t>Vout</a:t>
            </a:r>
            <a:r>
              <a:rPr lang="en-US" dirty="0"/>
              <a:t> = 1.8V, </a:t>
            </a:r>
            <a:r>
              <a:rPr lang="en-US" dirty="0" err="1"/>
              <a:t>Iout</a:t>
            </a:r>
            <a:r>
              <a:rPr lang="en-US" dirty="0"/>
              <a:t> = 12A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A09C2D-95E4-D8F9-817C-B4A48B7C6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150" y="1644877"/>
            <a:ext cx="6777164" cy="379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73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4C613-817C-4B88-6B52-C6F8FE6F0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A358396-4915-A1E3-974A-2293F8241E22}"/>
              </a:ext>
            </a:extLst>
          </p:cNvPr>
          <p:cNvSpPr txBox="1"/>
          <p:nvPr/>
        </p:nvSpPr>
        <p:spPr>
          <a:xfrm>
            <a:off x="2844800" y="257729"/>
            <a:ext cx="64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Shutdown through 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681F10-7602-54FD-9F75-F5B4374EF29F}"/>
              </a:ext>
            </a:extLst>
          </p:cNvPr>
          <p:cNvSpPr txBox="1"/>
          <p:nvPr/>
        </p:nvSpPr>
        <p:spPr>
          <a:xfrm>
            <a:off x="3441700" y="1082675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Input = 12V, </a:t>
            </a:r>
            <a:r>
              <a:rPr lang="en-US" dirty="0" err="1"/>
              <a:t>Vout</a:t>
            </a:r>
            <a:r>
              <a:rPr lang="en-US" dirty="0"/>
              <a:t> = 1.8V, </a:t>
            </a:r>
            <a:r>
              <a:rPr lang="en-US" dirty="0" err="1"/>
              <a:t>Iout</a:t>
            </a:r>
            <a:r>
              <a:rPr lang="en-US" dirty="0"/>
              <a:t> = 12A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599159-7188-ADE2-80F0-3D2DFD18D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900" y="1692249"/>
            <a:ext cx="7378700" cy="413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42715"/>
      </p:ext>
    </p:extLst>
  </p:cSld>
  <p:clrMapOvr>
    <a:masterClrMapping/>
  </p:clrMapOvr>
</p:sld>
</file>

<file path=ppt/theme/theme1.xml><?xml version="1.0" encoding="utf-8"?>
<a:theme xmlns:a="http://schemas.openxmlformats.org/drawingml/2006/main" name="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56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FinalPowerpoint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System101 Challenge 2.2</dc:title>
  <dc:creator>Luo, Sheng</dc:creator>
  <cp:lastModifiedBy>Alla, Ushasri</cp:lastModifiedBy>
  <cp:revision>35</cp:revision>
  <dcterms:created xsi:type="dcterms:W3CDTF">2024-08-27T03:59:12Z</dcterms:created>
  <dcterms:modified xsi:type="dcterms:W3CDTF">2025-11-21T09:37:54Z</dcterms:modified>
</cp:coreProperties>
</file>