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6" r:id="rId2"/>
    <p:sldId id="297" r:id="rId3"/>
    <p:sldId id="298" r:id="rId4"/>
    <p:sldId id="299" r:id="rId5"/>
  </p:sldIdLst>
  <p:sldSz cx="9901238" cy="7380288"/>
  <p:notesSz cx="6794500" cy="9931400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18B"/>
    <a:srgbClr val="98B0E0"/>
    <a:srgbClr val="DEE5F6"/>
    <a:srgbClr val="FABE00"/>
    <a:srgbClr val="FFF1C5"/>
    <a:srgbClr val="C80000"/>
    <a:srgbClr val="3E5E84"/>
    <a:srgbClr val="647E9E"/>
    <a:srgbClr val="96A8C0"/>
    <a:srgbClr val="BBC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6" autoAdjust="0"/>
    <p:restoredTop sz="91626" autoAdjust="0"/>
  </p:normalViewPr>
  <p:slideViewPr>
    <p:cSldViewPr>
      <p:cViewPr>
        <p:scale>
          <a:sx n="60" d="100"/>
          <a:sy n="60" d="100"/>
        </p:scale>
        <p:origin x="-726" y="-228"/>
      </p:cViewPr>
      <p:guideLst>
        <p:guide orient="horz" pos="782"/>
        <p:guide orient="horz" pos="4229"/>
        <p:guide orient="horz" pos="2505"/>
        <p:guide pos="5930"/>
        <p:guide pos="306"/>
        <p:guide pos="31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2017/11/1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73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46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19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92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651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dirty="0" smtClean="0"/>
              <a:t>© 2017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2" y="2967119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9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6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4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0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6452154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1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3471777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コンテンツ プレースホルダー 12"/>
          <p:cNvSpPr>
            <a:spLocks noGrp="1"/>
          </p:cNvSpPr>
          <p:nvPr>
            <p:ph sz="quarter" idx="15"/>
          </p:nvPr>
        </p:nvSpPr>
        <p:spPr>
          <a:xfrm>
            <a:off x="485776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3" name="コンテンツ プレースホルダー 12"/>
          <p:cNvSpPr>
            <a:spLocks noGrp="1"/>
          </p:cNvSpPr>
          <p:nvPr>
            <p:ph sz="quarter" idx="16"/>
          </p:nvPr>
        </p:nvSpPr>
        <p:spPr>
          <a:xfrm>
            <a:off x="6452154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4" name="コンテンツ プレースホルダー 12"/>
          <p:cNvSpPr>
            <a:spLocks noGrp="1"/>
          </p:cNvSpPr>
          <p:nvPr>
            <p:ph sz="quarter" idx="17"/>
          </p:nvPr>
        </p:nvSpPr>
        <p:spPr>
          <a:xfrm>
            <a:off x="3471777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5" name="コンテンツ プレースホルダー 12"/>
          <p:cNvSpPr>
            <a:spLocks noGrp="1"/>
          </p:cNvSpPr>
          <p:nvPr>
            <p:ph sz="quarter" idx="18"/>
          </p:nvPr>
        </p:nvSpPr>
        <p:spPr>
          <a:xfrm>
            <a:off x="485776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6" name="コンテンツ プレースホルダー 12"/>
          <p:cNvSpPr>
            <a:spLocks noGrp="1"/>
          </p:cNvSpPr>
          <p:nvPr>
            <p:ph sz="quarter" idx="19"/>
          </p:nvPr>
        </p:nvSpPr>
        <p:spPr>
          <a:xfrm>
            <a:off x="6452154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7" name="コンテンツ プレースホルダー 12"/>
          <p:cNvSpPr>
            <a:spLocks noGrp="1"/>
          </p:cNvSpPr>
          <p:nvPr>
            <p:ph sz="quarter" idx="20"/>
          </p:nvPr>
        </p:nvSpPr>
        <p:spPr>
          <a:xfrm>
            <a:off x="3471777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17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0" indent="0">
              <a:buSzPct val="130000"/>
              <a:buFontTx/>
              <a:buNone/>
              <a:defRPr sz="1600"/>
            </a:lvl1pPr>
            <a:lvl2pPr marL="177800" indent="0">
              <a:defRPr sz="1600"/>
            </a:lvl2pPr>
            <a:lvl3pPr marL="355600" indent="0">
              <a:buFontTx/>
              <a:buNone/>
              <a:defRPr sz="1400"/>
            </a:lvl3pPr>
            <a:lvl4pPr marL="528638" indent="0">
              <a:buClr>
                <a:srgbClr val="98B0E0"/>
              </a:buClr>
              <a:buFontTx/>
              <a:buNone/>
              <a:defRPr sz="1400"/>
            </a:lvl4pPr>
            <a:lvl5pPr marL="709613" indent="3175">
              <a:buFontTx/>
              <a:buNone/>
              <a:defRPr sz="1400"/>
            </a:lvl5pPr>
            <a:lvl9pPr marL="468000" indent="0">
              <a:buNone/>
              <a:defRPr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レイアウト設定なしフリー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3675" algn="r"/>
                <a:tab pos="6905625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575" indent="-396875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5263" algn="r"/>
                <a:tab pos="6900863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40000" indent="-273600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5263" algn="r"/>
                <a:tab pos="6900863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750" indent="-274638">
              <a:spcBef>
                <a:spcPts val="0"/>
              </a:spcBef>
              <a:spcAft>
                <a:spcPts val="300"/>
              </a:spcAft>
              <a:tabLst>
                <a:tab pos="6545263" algn="r"/>
                <a:tab pos="6900863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34089" y="1529904"/>
            <a:ext cx="7633060" cy="489654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F5EFD9"/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026186" y="1529904"/>
            <a:ext cx="7848865" cy="4896544"/>
            <a:chOff x="1026186" y="1529904"/>
            <a:chExt cx="7848865" cy="4896544"/>
          </a:xfrm>
        </p:grpSpPr>
        <p:sp>
          <p:nvSpPr>
            <p:cNvPr id="12" name="正方形/長方形 11"/>
            <p:cNvSpPr/>
            <p:nvPr/>
          </p:nvSpPr>
          <p:spPr>
            <a:xfrm rot="5400000">
              <a:off x="-1404086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 rot="5400000">
              <a:off x="6408779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14" name="テキスト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1422129" y="2033914"/>
            <a:ext cx="7056981" cy="396055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 marL="182563" indent="0">
              <a:defRPr sz="1600"/>
            </a:lvl2pPr>
            <a:lvl3pPr marL="358775" indent="0">
              <a:buFontTx/>
              <a:buNone/>
              <a:tabLst>
                <a:tab pos="541338" algn="l"/>
              </a:tabLst>
              <a:defRPr sz="1600"/>
            </a:lvl3pPr>
            <a:lvl4pPr marL="534988" indent="0">
              <a:buFontTx/>
              <a:buNone/>
              <a:defRPr sz="1600"/>
            </a:lvl4pPr>
            <a:lvl5pPr marL="727075" indent="0">
              <a:buFontTx/>
              <a:buNone/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第４レベル</a:t>
            </a:r>
            <a:endParaRPr kumimoji="1" lang="en-US" altLang="ja-JP" dirty="0" smtClean="0"/>
          </a:p>
          <a:p>
            <a:pPr lvl="4"/>
            <a:r>
              <a:rPr kumimoji="1" lang="ja-JP" altLang="en-US" dirty="0" smtClean="0"/>
              <a:t>第５レベル</a:t>
            </a:r>
            <a:endParaRPr kumimoji="1" lang="en-US" altLang="ja-JP" dirty="0" smtClean="0"/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989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標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縦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横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5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3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26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4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6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468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3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3" y="1241872"/>
            <a:ext cx="8928992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3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73" r:id="rId4"/>
    <p:sldLayoutId id="2147483661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7" r:id="rId11"/>
    <p:sldLayoutId id="214748365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461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8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8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63" marR="0" indent="-182563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88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50" marR="0" indent="-128588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98B0E0"/>
        </a:buClr>
        <a:buSzPct val="80000"/>
        <a:buFont typeface="Wingdings" panose="05000000000000000000" pitchFamily="2" charset="2"/>
        <a:buChar char="l"/>
        <a:tabLst/>
        <a:defRPr kumimoji="1" lang="ja-JP" altLang="en-US" sz="14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425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88" marR="0" indent="-142875" algn="l" defTabSz="719138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88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88" marR="0" indent="-114300" algn="l" defTabSz="273050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TPS53014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EVM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969288"/>
            <a:ext cx="9487123" cy="388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710259" y="200082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12Vin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94519" y="39584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1.05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Vout, 1A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5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86123" y="377776"/>
            <a:ext cx="9217024" cy="466774"/>
          </a:xfr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Under-shoot voltage at DRVL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pin by Original EVM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596" y="1817936"/>
            <a:ext cx="5068821" cy="3801616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91" y="1760538"/>
            <a:ext cx="43338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円/楕円 6"/>
          <p:cNvSpPr/>
          <p:nvPr/>
        </p:nvSpPr>
        <p:spPr>
          <a:xfrm>
            <a:off x="1795189" y="3010282"/>
            <a:ext cx="121940" cy="12194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2826103" y="2650968"/>
            <a:ext cx="121940" cy="12194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 rot="3631135">
            <a:off x="2730900" y="1312892"/>
            <a:ext cx="348519" cy="2318933"/>
            <a:chOff x="3840256" y="1419207"/>
            <a:chExt cx="348519" cy="1647488"/>
          </a:xfrm>
        </p:grpSpPr>
        <p:sp>
          <p:nvSpPr>
            <p:cNvPr id="8" name="二等辺三角形 7"/>
            <p:cNvSpPr/>
            <p:nvPr/>
          </p:nvSpPr>
          <p:spPr>
            <a:xfrm flipV="1">
              <a:off x="3870499" y="2634647"/>
              <a:ext cx="288032" cy="432048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870499" y="2394000"/>
              <a:ext cx="288032" cy="24064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870499" y="2258161"/>
              <a:ext cx="288032" cy="1358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840256" y="1419207"/>
              <a:ext cx="348519" cy="83077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806603" y="275404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kern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DRVL</a:t>
            </a:r>
            <a:endParaRPr kumimoji="1" lang="ja-JP" altLang="en-US" sz="1200" kern="1200" dirty="0" err="1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06603" y="434924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kern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Ch2: SW</a:t>
            </a:r>
            <a:endParaRPr kumimoji="1" lang="ja-JP" altLang="en-US" sz="1200" kern="1200" dirty="0" err="1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6008886" y="3243614"/>
            <a:ext cx="187723" cy="19511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89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83" y="1791590"/>
            <a:ext cx="9680604" cy="443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TPS53014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Custom EVM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0259" y="200082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12Vin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94519" y="395843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1.05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Vout, 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15A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603" y="1889944"/>
            <a:ext cx="4968552" cy="3726414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86123" y="377776"/>
            <a:ext cx="9073008" cy="466774"/>
          </a:xfr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Under-shoot voltage at DRVL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pin by Custom EVM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91" y="1760538"/>
            <a:ext cx="43338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円/楕円 6"/>
          <p:cNvSpPr/>
          <p:nvPr/>
        </p:nvSpPr>
        <p:spPr>
          <a:xfrm>
            <a:off x="1795189" y="3010282"/>
            <a:ext cx="121940" cy="12194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2826103" y="2650968"/>
            <a:ext cx="121940" cy="12194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 rot="3631135">
            <a:off x="2730900" y="1312892"/>
            <a:ext cx="348519" cy="2318933"/>
            <a:chOff x="3840256" y="1419207"/>
            <a:chExt cx="348519" cy="1647488"/>
          </a:xfrm>
        </p:grpSpPr>
        <p:sp>
          <p:nvSpPr>
            <p:cNvPr id="8" name="二等辺三角形 7"/>
            <p:cNvSpPr/>
            <p:nvPr/>
          </p:nvSpPr>
          <p:spPr>
            <a:xfrm flipV="1">
              <a:off x="3870499" y="2634647"/>
              <a:ext cx="288032" cy="432048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870499" y="2394000"/>
              <a:ext cx="288032" cy="24064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870499" y="2258161"/>
              <a:ext cx="288032" cy="1358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840256" y="1419207"/>
              <a:ext cx="348519" cy="83077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ctr" hangingPunct="0"/>
              <a:endPara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806603" y="326912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kern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DRVL</a:t>
            </a:r>
            <a:endParaRPr kumimoji="1" lang="ja-JP" altLang="en-US" sz="1200" kern="1200" dirty="0" err="1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7243655" y="3623746"/>
            <a:ext cx="201201" cy="19673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8509140"/>
      </p:ext>
    </p:extLst>
  </p:cSld>
  <p:clrMapOvr>
    <a:masterClrMapping/>
  </p:clrMapOvr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ユーザー設定</PresentationFormat>
  <Paragraphs>19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MARUBUN CORPORATION</vt:lpstr>
      <vt:lpstr>TPS53014 Original EVM</vt:lpstr>
      <vt:lpstr>Under-shoot voltage at DRVL pin by Original EVM</vt:lpstr>
      <vt:lpstr>TPS53014 Custom EVM</vt:lpstr>
      <vt:lpstr>Under-shoot voltage at DRVL pin by Custom EVM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2017-11-01T07:36:28Z</dcterms:modified>
</cp:coreProperties>
</file>