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6" r:id="rId2"/>
  </p:sldIdLst>
  <p:sldSz cx="12192000" cy="6858000"/>
  <p:notesSz cx="7104063" cy="102346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FF"/>
    <a:srgbClr val="FFFF99"/>
    <a:srgbClr val="CCFFCC"/>
    <a:srgbClr val="00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179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86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606CAD2-B91D-4070-A3F2-955245F87C9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F8666EB9-7429-4838-A21D-DE3017B88CF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52A2F91-DCD2-446C-AD07-BA1468E270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F06308-87B3-4ABC-BE16-94E697809783}" type="datetimeFigureOut">
              <a:rPr kumimoji="1" lang="ja-JP" altLang="en-US" smtClean="0"/>
              <a:t>2021/4/29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CCD61D7-025F-4E82-A52B-466C3C7DA3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0B0A5EA-E587-4478-B253-76031410A6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5D706A-0738-4D5E-BFF8-A67D6F4C7AE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316096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FE6CCFE-C993-435D-822D-533C22D3E8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16B0CEE9-0990-4A43-AC7F-3242542A41C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3CCC917-604D-4708-A9DA-7BF22B9552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F06308-87B3-4ABC-BE16-94E697809783}" type="datetimeFigureOut">
              <a:rPr kumimoji="1" lang="ja-JP" altLang="en-US" smtClean="0"/>
              <a:t>2021/4/29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9937A2C5-703D-45FA-A863-B0FE774719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369DEB0-CBEE-41B2-B928-BA2B673AD5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5D706A-0738-4D5E-BFF8-A67D6F4C7AE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541756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DE854649-B1B5-46F9-8E0A-12115388327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A68A7549-4CDF-47C2-AE20-9B2534A0FA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4436CCF-3921-4CD4-9715-FD221CE92B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F06308-87B3-4ABC-BE16-94E697809783}" type="datetimeFigureOut">
              <a:rPr kumimoji="1" lang="ja-JP" altLang="en-US" smtClean="0"/>
              <a:t>2021/4/29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1CED3E2-A6BE-48FC-B97B-216D239757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FE87D37-F10F-4114-8EFF-35D0536D5D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5D706A-0738-4D5E-BFF8-A67D6F4C7AE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29541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DFD287E-85B1-4E15-97A5-7B25300CD3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923CADC5-E6C3-4866-8390-2A3C4161E7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92A696B-AA48-4246-9316-856F0C75CA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F06308-87B3-4ABC-BE16-94E697809783}" type="datetimeFigureOut">
              <a:rPr kumimoji="1" lang="ja-JP" altLang="en-US" smtClean="0"/>
              <a:t>2021/4/29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8FB549E-1A59-47ED-B048-02084DE838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B593626-AB0C-4D14-9E34-66C4E9DB40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5D706A-0738-4D5E-BFF8-A67D6F4C7AE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917168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C825F95-42D8-4AA7-A96C-964A6034E2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C2099C7E-E260-4E87-8495-5123CE3B7D7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E695E17-280B-464F-BA49-752C4341B2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F06308-87B3-4ABC-BE16-94E697809783}" type="datetimeFigureOut">
              <a:rPr kumimoji="1" lang="ja-JP" altLang="en-US" smtClean="0"/>
              <a:t>2021/4/29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57D026F-6E9A-47E4-8BED-5526961FD8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55FB3AA-BE04-426E-8FC4-581C2D6147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5D706A-0738-4D5E-BFF8-A67D6F4C7AE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380141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254302D-E206-4E60-9920-8B2A2AB6CD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F053039D-9115-4AF9-978B-97C76F79EE5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EF23C4DC-74E8-44EA-B403-B59A59FF507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44C5C9D-1006-4364-A902-3663921E84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F06308-87B3-4ABC-BE16-94E697809783}" type="datetimeFigureOut">
              <a:rPr kumimoji="1" lang="ja-JP" altLang="en-US" smtClean="0"/>
              <a:t>2021/4/29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66010B5F-019B-4246-B38F-8AC0E8679D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CF3B5F99-8CED-40C2-8F98-FB05C04F12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5D706A-0738-4D5E-BFF8-A67D6F4C7AE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8536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D6610C9-9C54-491C-A801-E40A937D68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A43CCACA-F143-4B1C-B22F-962241F73C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0590A1FC-F4AC-44B6-A086-F03A1EF2D91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E361612D-7CFC-4125-B596-9EAE259B672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D45E902A-0C63-4299-8245-F203587A43C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184DE82F-F761-4832-BF4D-085BF82330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F06308-87B3-4ABC-BE16-94E697809783}" type="datetimeFigureOut">
              <a:rPr kumimoji="1" lang="ja-JP" altLang="en-US" smtClean="0"/>
              <a:t>2021/4/29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AF412962-A1B1-4E33-85A8-614EC4D126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6044DF87-0F43-4130-AB99-C252D7316D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5D706A-0738-4D5E-BFF8-A67D6F4C7AE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342132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A543541-04EE-445D-8049-7BA0154CFF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78945820-8799-4DF1-8492-954B30EB3F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F06308-87B3-4ABC-BE16-94E697809783}" type="datetimeFigureOut">
              <a:rPr kumimoji="1" lang="ja-JP" altLang="en-US" smtClean="0"/>
              <a:t>2021/4/29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3EE6EA4E-516D-4413-B84E-1287E2536E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04FC1500-AA63-4C82-9EFB-96CB265ED1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5D706A-0738-4D5E-BFF8-A67D6F4C7AE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695065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E313BAEF-1E6A-4762-9BD6-3F9C373D29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F06308-87B3-4ABC-BE16-94E697809783}" type="datetimeFigureOut">
              <a:rPr kumimoji="1" lang="ja-JP" altLang="en-US" smtClean="0"/>
              <a:t>2021/4/29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21166B3F-E4BF-4E21-A645-4C5B39A64E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0AC12A26-1519-444B-A0B8-8DA60B0B79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5D706A-0738-4D5E-BFF8-A67D6F4C7AE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456580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5437D04-429B-4D5A-AA23-10C3E01A48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41CB816E-9E91-42B4-B665-DB5E00BEE0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C8D53E64-3ED6-4829-A9AE-FC660233959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35C261AE-E0F5-42E4-A7EE-0093B32D26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F06308-87B3-4ABC-BE16-94E697809783}" type="datetimeFigureOut">
              <a:rPr kumimoji="1" lang="ja-JP" altLang="en-US" smtClean="0"/>
              <a:t>2021/4/29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5958E30B-0B7E-46EC-A528-50313F0C1E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3BB3AFEF-C60A-4C70-99C5-8C8009E282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5D706A-0738-4D5E-BFF8-A67D6F4C7AE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901460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2127EEF-B05A-439A-AE4C-443118328F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B765B7FF-15CF-4822-BAE9-6FDDAB90D32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AC39593D-556B-42CB-A7BA-460CC8219C0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3FF915D2-E76A-491C-922F-485AFB63A3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F06308-87B3-4ABC-BE16-94E697809783}" type="datetimeFigureOut">
              <a:rPr kumimoji="1" lang="ja-JP" altLang="en-US" smtClean="0"/>
              <a:t>2021/4/29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60D11579-8827-4EBC-A0C5-A11F6CFA98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D5784804-3782-4355-AA38-08D9400993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5D706A-0738-4D5E-BFF8-A67D6F4C7AE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87507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D40F1B56-3E60-4639-8AA0-2020CC3A5C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20941871-A5CA-418D-B104-11F73454983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964CEF8-26E4-4FC7-9EB1-924FC40E60D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F06308-87B3-4ABC-BE16-94E697809783}" type="datetimeFigureOut">
              <a:rPr kumimoji="1" lang="ja-JP" altLang="en-US" smtClean="0"/>
              <a:t>2021/4/29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34F0CD3-FB8D-497F-A2FA-5C2FD28CF99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A25BD81-28AA-41E4-94D1-FE9B37B0B2A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5D706A-0738-4D5E-BFF8-A67D6F4C7AE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979993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>
            <a:extLst>
              <a:ext uri="{FF2B5EF4-FFF2-40B4-BE49-F238E27FC236}">
                <a16:creationId xmlns:a16="http://schemas.microsoft.com/office/drawing/2014/main" id="{473A27BA-39E4-4671-9D02-5EC8A5A6F6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102032"/>
            <a:ext cx="12192000" cy="4653935"/>
          </a:xfrm>
          <a:prstGeom prst="rect">
            <a:avLst/>
          </a:prstGeom>
        </p:spPr>
      </p:pic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CD04D1E2-2A3E-461B-9550-BFD79EEB174A}"/>
              </a:ext>
            </a:extLst>
          </p:cNvPr>
          <p:cNvSpPr txBox="1"/>
          <p:nvPr/>
        </p:nvSpPr>
        <p:spPr>
          <a:xfrm>
            <a:off x="109058" y="1076865"/>
            <a:ext cx="2371162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altLang="ja-JP" dirty="0">
                <a:latin typeface="Arial" panose="020B0604020202020204" pitchFamily="34" charset="0"/>
                <a:cs typeface="Arial" panose="020B0604020202020204" pitchFamily="34" charset="0"/>
              </a:rPr>
              <a:t>L: 4.7uH/4.7A(40mΩ)</a:t>
            </a:r>
            <a:endParaRPr kumimoji="1" lang="ja-JP" alt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6E340450-5504-4183-BFA9-BED1AE61DB2A}"/>
              </a:ext>
            </a:extLst>
          </p:cNvPr>
          <p:cNvSpPr txBox="1"/>
          <p:nvPr/>
        </p:nvSpPr>
        <p:spPr>
          <a:xfrm>
            <a:off x="6360256" y="1076865"/>
            <a:ext cx="2563522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altLang="ja-JP" dirty="0">
                <a:latin typeface="Arial" panose="020B0604020202020204" pitchFamily="34" charset="0"/>
                <a:cs typeface="Arial" panose="020B0604020202020204" pitchFamily="34" charset="0"/>
              </a:rPr>
              <a:t>L: 6.8uH/3.7A(32.5mΩ)</a:t>
            </a:r>
            <a:endParaRPr kumimoji="1" lang="ja-JP" alt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AB02B33F-85FC-42D3-BA97-1A24F1AD35EC}"/>
              </a:ext>
            </a:extLst>
          </p:cNvPr>
          <p:cNvSpPr txBox="1"/>
          <p:nvPr/>
        </p:nvSpPr>
        <p:spPr>
          <a:xfrm>
            <a:off x="184559" y="2442934"/>
            <a:ext cx="418704" cy="26161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altLang="ja-JP" sz="1100" dirty="0" err="1">
                <a:latin typeface="Arial" panose="020B0604020202020204" pitchFamily="34" charset="0"/>
                <a:cs typeface="Arial" panose="020B0604020202020204" pitchFamily="34" charset="0"/>
              </a:rPr>
              <a:t>Iout</a:t>
            </a:r>
            <a:endParaRPr kumimoji="1" lang="ja-JP" altLang="en-US" sz="1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29013D73-1DC9-44EE-9426-38ACCB4C8599}"/>
              </a:ext>
            </a:extLst>
          </p:cNvPr>
          <p:cNvSpPr txBox="1"/>
          <p:nvPr/>
        </p:nvSpPr>
        <p:spPr>
          <a:xfrm>
            <a:off x="197991" y="3207730"/>
            <a:ext cx="880369" cy="26161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altLang="ja-JP" sz="1100" dirty="0" err="1">
                <a:latin typeface="Arial" panose="020B0604020202020204" pitchFamily="34" charset="0"/>
                <a:cs typeface="Arial" panose="020B0604020202020204" pitchFamily="34" charset="0"/>
              </a:rPr>
              <a:t>Vout</a:t>
            </a:r>
            <a:r>
              <a:rPr lang="en-US" altLang="ja-JP" sz="1100" dirty="0">
                <a:latin typeface="Arial" panose="020B0604020202020204" pitchFamily="34" charset="0"/>
                <a:cs typeface="Arial" panose="020B0604020202020204" pitchFamily="34" charset="0"/>
              </a:rPr>
              <a:t> : 1.5V</a:t>
            </a:r>
            <a:endParaRPr kumimoji="1" lang="ja-JP" altLang="en-US" sz="1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2EAD817B-CA95-4247-B71E-279F4B6079DE}"/>
              </a:ext>
            </a:extLst>
          </p:cNvPr>
          <p:cNvSpPr txBox="1"/>
          <p:nvPr/>
        </p:nvSpPr>
        <p:spPr>
          <a:xfrm>
            <a:off x="6684079" y="2216618"/>
            <a:ext cx="418704" cy="26161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altLang="ja-JP" sz="1100" dirty="0" err="1">
                <a:latin typeface="Arial" panose="020B0604020202020204" pitchFamily="34" charset="0"/>
                <a:cs typeface="Arial" panose="020B0604020202020204" pitchFamily="34" charset="0"/>
              </a:rPr>
              <a:t>Iout</a:t>
            </a:r>
            <a:endParaRPr kumimoji="1" lang="ja-JP" altLang="en-US" sz="1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36C97728-10FA-41AA-B0C3-FC218C6C152B}"/>
              </a:ext>
            </a:extLst>
          </p:cNvPr>
          <p:cNvSpPr txBox="1"/>
          <p:nvPr/>
        </p:nvSpPr>
        <p:spPr>
          <a:xfrm>
            <a:off x="6658912" y="2946120"/>
            <a:ext cx="880369" cy="26161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altLang="ja-JP" sz="1100" dirty="0" err="1">
                <a:latin typeface="Arial" panose="020B0604020202020204" pitchFamily="34" charset="0"/>
                <a:cs typeface="Arial" panose="020B0604020202020204" pitchFamily="34" charset="0"/>
              </a:rPr>
              <a:t>Vout</a:t>
            </a:r>
            <a:r>
              <a:rPr lang="en-US" altLang="ja-JP" sz="1100" dirty="0">
                <a:latin typeface="Arial" panose="020B0604020202020204" pitchFamily="34" charset="0"/>
                <a:cs typeface="Arial" panose="020B0604020202020204" pitchFamily="34" charset="0"/>
              </a:rPr>
              <a:t> : 1.5V</a:t>
            </a:r>
            <a:endParaRPr kumimoji="1" lang="ja-JP" altLang="en-US" sz="1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98139877-561C-4A85-928E-8F0A3DD61FCF}"/>
              </a:ext>
            </a:extLst>
          </p:cNvPr>
          <p:cNvSpPr txBox="1"/>
          <p:nvPr/>
        </p:nvSpPr>
        <p:spPr>
          <a:xfrm>
            <a:off x="7688967" y="2065353"/>
            <a:ext cx="1455848" cy="26161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altLang="ja-JP" sz="1100" dirty="0" err="1">
                <a:latin typeface="Arial" panose="020B0604020202020204" pitchFamily="34" charset="0"/>
                <a:cs typeface="Arial" panose="020B0604020202020204" pitchFamily="34" charset="0"/>
              </a:rPr>
              <a:t>Iout</a:t>
            </a:r>
            <a:r>
              <a:rPr lang="en-US" altLang="ja-JP" sz="1100" dirty="0">
                <a:latin typeface="Arial" panose="020B0604020202020204" pitchFamily="34" charset="0"/>
                <a:cs typeface="Arial" panose="020B0604020202020204" pitchFamily="34" charset="0"/>
              </a:rPr>
              <a:t> average =2.49A</a:t>
            </a:r>
            <a:endParaRPr kumimoji="1" lang="ja-JP" altLang="en-US" sz="1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8349280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535</TotalTime>
  <Words>28</Words>
  <Application>Microsoft Office PowerPoint</Application>
  <PresentationFormat>ワイド画面</PresentationFormat>
  <Paragraphs>7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游ゴシック</vt:lpstr>
      <vt:lpstr>游ゴシック Light</vt:lpstr>
      <vt:lpstr>Arial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Kosuge, Shotaro (SIPS)</dc:creator>
  <cp:lastModifiedBy>Takahashi, Hirokazu</cp:lastModifiedBy>
  <cp:revision>42</cp:revision>
  <cp:lastPrinted>2021-03-30T05:10:42Z</cp:lastPrinted>
  <dcterms:created xsi:type="dcterms:W3CDTF">2021-03-30T01:50:40Z</dcterms:created>
  <dcterms:modified xsi:type="dcterms:W3CDTF">2021-04-29T01:57:34Z</dcterms:modified>
</cp:coreProperties>
</file>